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58" r:id="rId7"/>
    <p:sldId id="262" r:id="rId8"/>
    <p:sldId id="265" r:id="rId9"/>
    <p:sldId id="272" r:id="rId10"/>
    <p:sldId id="274" r:id="rId11"/>
    <p:sldId id="308" r:id="rId12"/>
    <p:sldId id="273" r:id="rId13"/>
    <p:sldId id="268" r:id="rId14"/>
    <p:sldId id="288" r:id="rId15"/>
    <p:sldId id="309" r:id="rId16"/>
    <p:sldId id="305" r:id="rId17"/>
    <p:sldId id="306"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A061C-135F-4697-BB6F-9EE4E6B6DEE9}" v="83" dt="2023-05-29T08:35:02.6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72668" autoAdjust="0"/>
  </p:normalViewPr>
  <p:slideViewPr>
    <p:cSldViewPr snapToGrid="0">
      <p:cViewPr varScale="1">
        <p:scale>
          <a:sx n="120" d="100"/>
          <a:sy n="120" d="100"/>
        </p:scale>
        <p:origin x="1788"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Hing" userId="4b18ef22313c1553" providerId="LiveId" clId="{0B5A061C-135F-4697-BB6F-9EE4E6B6DEE9}"/>
    <pc:docChg chg="undo redo custSel addSld delSld modSld sldOrd">
      <pc:chgData name="Daniel Hing" userId="4b18ef22313c1553" providerId="LiveId" clId="{0B5A061C-135F-4697-BB6F-9EE4E6B6DEE9}" dt="2023-05-29T08:43:57.604" v="13682" actId="20577"/>
      <pc:docMkLst>
        <pc:docMk/>
      </pc:docMkLst>
      <pc:sldChg chg="modNotesTx">
        <pc:chgData name="Daniel Hing" userId="4b18ef22313c1553" providerId="LiveId" clId="{0B5A061C-135F-4697-BB6F-9EE4E6B6DEE9}" dt="2023-05-29T06:24:12.937" v="12323" actId="20577"/>
        <pc:sldMkLst>
          <pc:docMk/>
          <pc:sldMk cId="2586058810" sldId="256"/>
        </pc:sldMkLst>
      </pc:sldChg>
      <pc:sldChg chg="modSp mod modNotesTx">
        <pc:chgData name="Daniel Hing" userId="4b18ef22313c1553" providerId="LiveId" clId="{0B5A061C-135F-4697-BB6F-9EE4E6B6DEE9}" dt="2023-05-29T06:24:41.765" v="12335" actId="20577"/>
        <pc:sldMkLst>
          <pc:docMk/>
          <pc:sldMk cId="1713219598" sldId="257"/>
        </pc:sldMkLst>
        <pc:spChg chg="mod">
          <ac:chgData name="Daniel Hing" userId="4b18ef22313c1553" providerId="LiveId" clId="{0B5A061C-135F-4697-BB6F-9EE4E6B6DEE9}" dt="2023-05-27T03:19:33.448" v="4085" actId="20577"/>
          <ac:spMkLst>
            <pc:docMk/>
            <pc:sldMk cId="1713219598" sldId="257"/>
            <ac:spMk id="3" creationId="{5671D7E5-EF66-4BCD-8DAA-E9061157F0BE}"/>
          </ac:spMkLst>
        </pc:spChg>
      </pc:sldChg>
      <pc:sldChg chg="addSp modSp mod modNotesTx">
        <pc:chgData name="Daniel Hing" userId="4b18ef22313c1553" providerId="LiveId" clId="{0B5A061C-135F-4697-BB6F-9EE4E6B6DEE9}" dt="2023-05-29T08:32:53.450" v="12789" actId="20577"/>
        <pc:sldMkLst>
          <pc:docMk/>
          <pc:sldMk cId="3571516367" sldId="258"/>
        </pc:sldMkLst>
        <pc:spChg chg="mod">
          <ac:chgData name="Daniel Hing" userId="4b18ef22313c1553" providerId="LiveId" clId="{0B5A061C-135F-4697-BB6F-9EE4E6B6DEE9}" dt="2023-05-27T03:24:14.782" v="4987" actId="20577"/>
          <ac:spMkLst>
            <pc:docMk/>
            <pc:sldMk cId="3571516367" sldId="258"/>
            <ac:spMk id="3" creationId="{9D5232F9-FD00-464A-9F17-619C91AEF8F3}"/>
          </ac:spMkLst>
        </pc:spChg>
        <pc:picChg chg="add mod">
          <ac:chgData name="Daniel Hing" userId="4b18ef22313c1553" providerId="LiveId" clId="{0B5A061C-135F-4697-BB6F-9EE4E6B6DEE9}" dt="2023-05-22T08:53:17.282" v="2857" actId="1076"/>
          <ac:picMkLst>
            <pc:docMk/>
            <pc:sldMk cId="3571516367" sldId="258"/>
            <ac:picMk id="3074" creationId="{760E5584-C3AF-69B2-BF74-74DC38E4F5AE}"/>
          </ac:picMkLst>
        </pc:picChg>
      </pc:sldChg>
      <pc:sldChg chg="addSp delSp modSp modNotesTx">
        <pc:chgData name="Daniel Hing" userId="4b18ef22313c1553" providerId="LiveId" clId="{0B5A061C-135F-4697-BB6F-9EE4E6B6DEE9}" dt="2023-05-29T06:26:09.436" v="12419" actId="20577"/>
        <pc:sldMkLst>
          <pc:docMk/>
          <pc:sldMk cId="379728094" sldId="262"/>
        </pc:sldMkLst>
        <pc:picChg chg="add del">
          <ac:chgData name="Daniel Hing" userId="4b18ef22313c1553" providerId="LiveId" clId="{0B5A061C-135F-4697-BB6F-9EE4E6B6DEE9}" dt="2023-05-22T08:52:31.465" v="2846" actId="478"/>
          <ac:picMkLst>
            <pc:docMk/>
            <pc:sldMk cId="379728094" sldId="262"/>
            <ac:picMk id="2050" creationId="{C7E654DF-3CA8-6FEE-2E57-5291045BF502}"/>
          </ac:picMkLst>
        </pc:picChg>
        <pc:picChg chg="add mod">
          <ac:chgData name="Daniel Hing" userId="4b18ef22313c1553" providerId="LiveId" clId="{0B5A061C-135F-4697-BB6F-9EE4E6B6DEE9}" dt="2023-05-22T08:53:33.457" v="2863" actId="1076"/>
          <ac:picMkLst>
            <pc:docMk/>
            <pc:sldMk cId="379728094" sldId="262"/>
            <ac:picMk id="2052" creationId="{17C5A5B3-7DDA-7ECE-E1F0-08DD734422BC}"/>
          </ac:picMkLst>
        </pc:picChg>
      </pc:sldChg>
      <pc:sldChg chg="addSp modSp mod modNotesTx">
        <pc:chgData name="Daniel Hing" userId="4b18ef22313c1553" providerId="LiveId" clId="{0B5A061C-135F-4697-BB6F-9EE4E6B6DEE9}" dt="2023-05-29T08:33:43.923" v="12793" actId="20577"/>
        <pc:sldMkLst>
          <pc:docMk/>
          <pc:sldMk cId="744379741" sldId="265"/>
        </pc:sldMkLst>
        <pc:spChg chg="mod">
          <ac:chgData name="Daniel Hing" userId="4b18ef22313c1553" providerId="LiveId" clId="{0B5A061C-135F-4697-BB6F-9EE4E6B6DEE9}" dt="2023-05-27T03:28:17.779" v="5335" actId="20577"/>
          <ac:spMkLst>
            <pc:docMk/>
            <pc:sldMk cId="744379741" sldId="265"/>
            <ac:spMk id="7" creationId="{06644BCA-5D93-D9D9-2979-F31DF6923FF6}"/>
          </ac:spMkLst>
        </pc:spChg>
        <pc:picChg chg="add mod">
          <ac:chgData name="Daniel Hing" userId="4b18ef22313c1553" providerId="LiveId" clId="{0B5A061C-135F-4697-BB6F-9EE4E6B6DEE9}" dt="2023-05-22T08:54:37.106" v="2865" actId="1076"/>
          <ac:picMkLst>
            <pc:docMk/>
            <pc:sldMk cId="744379741" sldId="265"/>
            <ac:picMk id="4098" creationId="{FBBB6D36-D246-4DC6-78BA-5D868983F849}"/>
          </ac:picMkLst>
        </pc:picChg>
      </pc:sldChg>
      <pc:sldChg chg="addSp delSp modSp mod modNotesTx">
        <pc:chgData name="Daniel Hing" userId="4b18ef22313c1553" providerId="LiveId" clId="{0B5A061C-135F-4697-BB6F-9EE4E6B6DEE9}" dt="2023-05-29T08:38:13.760" v="13087" actId="6549"/>
        <pc:sldMkLst>
          <pc:docMk/>
          <pc:sldMk cId="2303579910" sldId="268"/>
        </pc:sldMkLst>
        <pc:spChg chg="mod">
          <ac:chgData name="Daniel Hing" userId="4b18ef22313c1553" providerId="LiveId" clId="{0B5A061C-135F-4697-BB6F-9EE4E6B6DEE9}" dt="2023-05-23T05:27:47.117" v="3024" actId="20577"/>
          <ac:spMkLst>
            <pc:docMk/>
            <pc:sldMk cId="2303579910" sldId="268"/>
            <ac:spMk id="2" creationId="{AFC6D044-C704-4974-935B-AE3D7EFC9BC4}"/>
          </ac:spMkLst>
        </pc:spChg>
        <pc:spChg chg="add mod">
          <ac:chgData name="Daniel Hing" userId="4b18ef22313c1553" providerId="LiveId" clId="{0B5A061C-135F-4697-BB6F-9EE4E6B6DEE9}" dt="2023-05-22T07:22:23.442" v="47" actId="1076"/>
          <ac:spMkLst>
            <pc:docMk/>
            <pc:sldMk cId="2303579910" sldId="268"/>
            <ac:spMk id="6" creationId="{EFC16994-4CF9-2657-E1EF-8FFBE14C6396}"/>
          </ac:spMkLst>
        </pc:spChg>
        <pc:spChg chg="add mod">
          <ac:chgData name="Daniel Hing" userId="4b18ef22313c1553" providerId="LiveId" clId="{0B5A061C-135F-4697-BB6F-9EE4E6B6DEE9}" dt="2023-05-22T07:22:37.479" v="53" actId="20577"/>
          <ac:spMkLst>
            <pc:docMk/>
            <pc:sldMk cId="2303579910" sldId="268"/>
            <ac:spMk id="7" creationId="{1DC41DE5-7754-6077-F961-C5E325FDEAC8}"/>
          </ac:spMkLst>
        </pc:spChg>
        <pc:spChg chg="add del mod">
          <ac:chgData name="Daniel Hing" userId="4b18ef22313c1553" providerId="LiveId" clId="{0B5A061C-135F-4697-BB6F-9EE4E6B6DEE9}" dt="2023-05-22T07:22:27.875" v="50"/>
          <ac:spMkLst>
            <pc:docMk/>
            <pc:sldMk cId="2303579910" sldId="268"/>
            <ac:spMk id="8" creationId="{32A66D41-F6D0-E0A4-43E5-C1D0237D4DB8}"/>
          </ac:spMkLst>
        </pc:spChg>
        <pc:spChg chg="add del mod">
          <ac:chgData name="Daniel Hing" userId="4b18ef22313c1553" providerId="LiveId" clId="{0B5A061C-135F-4697-BB6F-9EE4E6B6DEE9}" dt="2023-05-29T08:37:30.800" v="12994" actId="20577"/>
          <ac:spMkLst>
            <pc:docMk/>
            <pc:sldMk cId="2303579910" sldId="268"/>
            <ac:spMk id="11" creationId="{FF628586-640C-EBE9-79B4-FF2CF1973076}"/>
          </ac:spMkLst>
        </pc:spChg>
        <pc:picChg chg="del mod">
          <ac:chgData name="Daniel Hing" userId="4b18ef22313c1553" providerId="LiveId" clId="{0B5A061C-135F-4697-BB6F-9EE4E6B6DEE9}" dt="2023-05-22T08:16:43.151" v="59" actId="478"/>
          <ac:picMkLst>
            <pc:docMk/>
            <pc:sldMk cId="2303579910" sldId="268"/>
            <ac:picMk id="4" creationId="{B8316D02-186E-AE37-A82F-F763B5A49F5B}"/>
          </ac:picMkLst>
        </pc:picChg>
        <pc:picChg chg="add del mod">
          <ac:chgData name="Daniel Hing" userId="4b18ef22313c1553" providerId="LiveId" clId="{0B5A061C-135F-4697-BB6F-9EE4E6B6DEE9}" dt="2023-05-22T08:16:29.513" v="56" actId="478"/>
          <ac:picMkLst>
            <pc:docMk/>
            <pc:sldMk cId="2303579910" sldId="268"/>
            <ac:picMk id="5" creationId="{C6AE7369-556D-80DE-99C5-7CE32B76DD28}"/>
          </ac:picMkLst>
        </pc:picChg>
        <pc:picChg chg="add mod">
          <ac:chgData name="Daniel Hing" userId="4b18ef22313c1553" providerId="LiveId" clId="{0B5A061C-135F-4697-BB6F-9EE4E6B6DEE9}" dt="2023-05-22T08:47:56.580" v="2258" actId="14100"/>
          <ac:picMkLst>
            <pc:docMk/>
            <pc:sldMk cId="2303579910" sldId="268"/>
            <ac:picMk id="8" creationId="{F291EB3E-F6AF-7D12-7392-2F0ED0231EE9}"/>
          </ac:picMkLst>
        </pc:picChg>
        <pc:picChg chg="add mod">
          <ac:chgData name="Daniel Hing" userId="4b18ef22313c1553" providerId="LiveId" clId="{0B5A061C-135F-4697-BB6F-9EE4E6B6DEE9}" dt="2023-05-22T08:47:54.307" v="2257" actId="14100"/>
          <ac:picMkLst>
            <pc:docMk/>
            <pc:sldMk cId="2303579910" sldId="268"/>
            <ac:picMk id="10" creationId="{E87D55F9-589E-58D9-51D8-A6A42B6D3AC4}"/>
          </ac:picMkLst>
        </pc:picChg>
      </pc:sldChg>
      <pc:sldChg chg="delSp mod modNotesTx">
        <pc:chgData name="Daniel Hing" userId="4b18ef22313c1553" providerId="LiveId" clId="{0B5A061C-135F-4697-BB6F-9EE4E6B6DEE9}" dt="2023-05-29T08:43:57.604" v="13682" actId="20577"/>
        <pc:sldMkLst>
          <pc:docMk/>
          <pc:sldMk cId="1969787568" sldId="271"/>
        </pc:sldMkLst>
        <pc:picChg chg="del">
          <ac:chgData name="Daniel Hing" userId="4b18ef22313c1553" providerId="LiveId" clId="{0B5A061C-135F-4697-BB6F-9EE4E6B6DEE9}" dt="2023-05-29T06:19:48.827" v="12319" actId="478"/>
          <ac:picMkLst>
            <pc:docMk/>
            <pc:sldMk cId="1969787568" sldId="271"/>
            <ac:picMk id="9" creationId="{EEC067AE-14EC-B2C6-A62A-70ADDF0F857E}"/>
          </ac:picMkLst>
        </pc:picChg>
      </pc:sldChg>
      <pc:sldChg chg="addSp modSp mod modNotesTx">
        <pc:chgData name="Daniel Hing" userId="4b18ef22313c1553" providerId="LiveId" clId="{0B5A061C-135F-4697-BB6F-9EE4E6B6DEE9}" dt="2023-05-29T08:33:58.885" v="12800" actId="20577"/>
        <pc:sldMkLst>
          <pc:docMk/>
          <pc:sldMk cId="2131557494" sldId="272"/>
        </pc:sldMkLst>
        <pc:spChg chg="mod">
          <ac:chgData name="Daniel Hing" userId="4b18ef22313c1553" providerId="LiveId" clId="{0B5A061C-135F-4697-BB6F-9EE4E6B6DEE9}" dt="2023-05-27T03:35:41.368" v="5898" actId="20577"/>
          <ac:spMkLst>
            <pc:docMk/>
            <pc:sldMk cId="2131557494" sldId="272"/>
            <ac:spMk id="7" creationId="{06644BCA-5D93-D9D9-2979-F31DF6923FF6}"/>
          </ac:spMkLst>
        </pc:spChg>
        <pc:picChg chg="add mod">
          <ac:chgData name="Daniel Hing" userId="4b18ef22313c1553" providerId="LiveId" clId="{0B5A061C-135F-4697-BB6F-9EE4E6B6DEE9}" dt="2023-05-27T03:34:24.979" v="5805" actId="14100"/>
          <ac:picMkLst>
            <pc:docMk/>
            <pc:sldMk cId="2131557494" sldId="272"/>
            <ac:picMk id="3" creationId="{275A2EE6-2050-A2EB-4950-D89BBCCF6BEA}"/>
          </ac:picMkLst>
        </pc:picChg>
      </pc:sldChg>
      <pc:sldChg chg="addSp modSp modNotesTx">
        <pc:chgData name="Daniel Hing" userId="4b18ef22313c1553" providerId="LiveId" clId="{0B5A061C-135F-4697-BB6F-9EE4E6B6DEE9}" dt="2023-05-29T08:35:15.830" v="12820" actId="20577"/>
        <pc:sldMkLst>
          <pc:docMk/>
          <pc:sldMk cId="4046374201" sldId="273"/>
        </pc:sldMkLst>
        <pc:picChg chg="add mod">
          <ac:chgData name="Daniel Hing" userId="4b18ef22313c1553" providerId="LiveId" clId="{0B5A061C-135F-4697-BB6F-9EE4E6B6DEE9}" dt="2023-05-22T08:51:51.845" v="2843" actId="1076"/>
          <ac:picMkLst>
            <pc:docMk/>
            <pc:sldMk cId="4046374201" sldId="273"/>
            <ac:picMk id="1026" creationId="{DF81F227-A1DA-B4B9-98E7-D15AB6A4F10E}"/>
          </ac:picMkLst>
        </pc:picChg>
      </pc:sldChg>
      <pc:sldChg chg="addSp delSp modSp mod modNotesTx">
        <pc:chgData name="Daniel Hing" userId="4b18ef22313c1553" providerId="LiveId" clId="{0B5A061C-135F-4697-BB6F-9EE4E6B6DEE9}" dt="2023-05-29T08:34:20.478" v="12804" actId="20577"/>
        <pc:sldMkLst>
          <pc:docMk/>
          <pc:sldMk cId="1255471521" sldId="274"/>
        </pc:sldMkLst>
        <pc:spChg chg="mod">
          <ac:chgData name="Daniel Hing" userId="4b18ef22313c1553" providerId="LiveId" clId="{0B5A061C-135F-4697-BB6F-9EE4E6B6DEE9}" dt="2023-05-27T03:37:51.361" v="6150" actId="20577"/>
          <ac:spMkLst>
            <pc:docMk/>
            <pc:sldMk cId="1255471521" sldId="274"/>
            <ac:spMk id="2" creationId="{7BA7649C-0DD3-F47A-30C7-87CB6A86B118}"/>
          </ac:spMkLst>
        </pc:spChg>
        <pc:spChg chg="mod">
          <ac:chgData name="Daniel Hing" userId="4b18ef22313c1553" providerId="LiveId" clId="{0B5A061C-135F-4697-BB6F-9EE4E6B6DEE9}" dt="2023-05-27T03:37:26.023" v="6133" actId="20577"/>
          <ac:spMkLst>
            <pc:docMk/>
            <pc:sldMk cId="1255471521" sldId="274"/>
            <ac:spMk id="11" creationId="{941B6382-3E1C-4DAE-8210-542B310E1B47}"/>
          </ac:spMkLst>
        </pc:spChg>
        <pc:picChg chg="add del mod">
          <ac:chgData name="Daniel Hing" userId="4b18ef22313c1553" providerId="LiveId" clId="{0B5A061C-135F-4697-BB6F-9EE4E6B6DEE9}" dt="2023-05-22T08:38:16.734" v="837" actId="478"/>
          <ac:picMkLst>
            <pc:docMk/>
            <pc:sldMk cId="1255471521" sldId="274"/>
            <ac:picMk id="4" creationId="{D42176A5-F015-AB20-B692-9D022D865D0F}"/>
          </ac:picMkLst>
        </pc:picChg>
        <pc:picChg chg="del">
          <ac:chgData name="Daniel Hing" userId="4b18ef22313c1553" providerId="LiveId" clId="{0B5A061C-135F-4697-BB6F-9EE4E6B6DEE9}" dt="2023-05-22T08:38:16.028" v="836" actId="478"/>
          <ac:picMkLst>
            <pc:docMk/>
            <pc:sldMk cId="1255471521" sldId="274"/>
            <ac:picMk id="5" creationId="{9D4686FC-4525-2FCB-4D93-82BBACB2BC21}"/>
          </ac:picMkLst>
        </pc:picChg>
        <pc:picChg chg="add mod">
          <ac:chgData name="Daniel Hing" userId="4b18ef22313c1553" providerId="LiveId" clId="{0B5A061C-135F-4697-BB6F-9EE4E6B6DEE9}" dt="2023-05-22T08:38:21.480" v="839" actId="1076"/>
          <ac:picMkLst>
            <pc:docMk/>
            <pc:sldMk cId="1255471521" sldId="274"/>
            <ac:picMk id="7" creationId="{AFB918BE-4B05-4569-3108-EF957C20A95C}"/>
          </ac:picMkLst>
        </pc:picChg>
        <pc:picChg chg="add mod">
          <ac:chgData name="Daniel Hing" userId="4b18ef22313c1553" providerId="LiveId" clId="{0B5A061C-135F-4697-BB6F-9EE4E6B6DEE9}" dt="2023-05-27T03:34:33.337" v="5806" actId="1076"/>
          <ac:picMkLst>
            <pc:docMk/>
            <pc:sldMk cId="1255471521" sldId="274"/>
            <ac:picMk id="5122" creationId="{308E1CEB-4E07-D415-AEFE-69FF30369A13}"/>
          </ac:picMkLst>
        </pc:picChg>
        <pc:picChg chg="add del mod">
          <ac:chgData name="Daniel Hing" userId="4b18ef22313c1553" providerId="LiveId" clId="{0B5A061C-135F-4697-BB6F-9EE4E6B6DEE9}" dt="2023-05-22T08:55:55.361" v="2877" actId="478"/>
          <ac:picMkLst>
            <pc:docMk/>
            <pc:sldMk cId="1255471521" sldId="274"/>
            <ac:picMk id="5124" creationId="{EC84A600-A845-D678-9F0D-7590A5FAD138}"/>
          </ac:picMkLst>
        </pc:picChg>
      </pc:sldChg>
      <pc:sldChg chg="del ord">
        <pc:chgData name="Daniel Hing" userId="4b18ef22313c1553" providerId="LiveId" clId="{0B5A061C-135F-4697-BB6F-9EE4E6B6DEE9}" dt="2023-05-27T04:19:55.292" v="10199" actId="2696"/>
        <pc:sldMkLst>
          <pc:docMk/>
          <pc:sldMk cId="2153988157" sldId="287"/>
        </pc:sldMkLst>
      </pc:sldChg>
      <pc:sldChg chg="addSp delSp modSp mod modNotesTx">
        <pc:chgData name="Daniel Hing" userId="4b18ef22313c1553" providerId="LiveId" clId="{0B5A061C-135F-4697-BB6F-9EE4E6B6DEE9}" dt="2023-05-29T08:40:23.180" v="13344" actId="20577"/>
        <pc:sldMkLst>
          <pc:docMk/>
          <pc:sldMk cId="62917467" sldId="288"/>
        </pc:sldMkLst>
        <pc:spChg chg="mod">
          <ac:chgData name="Daniel Hing" userId="4b18ef22313c1553" providerId="LiveId" clId="{0B5A061C-135F-4697-BB6F-9EE4E6B6DEE9}" dt="2023-05-23T03:36:45.077" v="2951" actId="20577"/>
          <ac:spMkLst>
            <pc:docMk/>
            <pc:sldMk cId="62917467" sldId="288"/>
            <ac:spMk id="2" creationId="{AFC6D044-C704-4974-935B-AE3D7EFC9BC4}"/>
          </ac:spMkLst>
        </pc:spChg>
        <pc:spChg chg="add mod">
          <ac:chgData name="Daniel Hing" userId="4b18ef22313c1553" providerId="LiveId" clId="{0B5A061C-135F-4697-BB6F-9EE4E6B6DEE9}" dt="2023-05-27T03:54:19.206" v="7552" actId="1076"/>
          <ac:spMkLst>
            <pc:docMk/>
            <pc:sldMk cId="62917467" sldId="288"/>
            <ac:spMk id="3" creationId="{009EA5D0-ABE6-C570-D976-CFDE805FFA90}"/>
          </ac:spMkLst>
        </pc:spChg>
        <pc:spChg chg="add mod">
          <ac:chgData name="Daniel Hing" userId="4b18ef22313c1553" providerId="LiveId" clId="{0B5A061C-135F-4697-BB6F-9EE4E6B6DEE9}" dt="2023-05-27T03:54:46.944" v="7589" actId="1076"/>
          <ac:spMkLst>
            <pc:docMk/>
            <pc:sldMk cId="62917467" sldId="288"/>
            <ac:spMk id="5" creationId="{0A9BC679-0611-95AF-E1DE-845BB065EA02}"/>
          </ac:spMkLst>
        </pc:spChg>
        <pc:spChg chg="add del mod">
          <ac:chgData name="Daniel Hing" userId="4b18ef22313c1553" providerId="LiveId" clId="{0B5A061C-135F-4697-BB6F-9EE4E6B6DEE9}" dt="2023-05-27T03:55:24.755" v="7592"/>
          <ac:spMkLst>
            <pc:docMk/>
            <pc:sldMk cId="62917467" sldId="288"/>
            <ac:spMk id="6" creationId="{4E201C83-EEC4-0ED7-3BE5-EB213F716579}"/>
          </ac:spMkLst>
        </pc:spChg>
        <pc:spChg chg="add mod">
          <ac:chgData name="Daniel Hing" userId="4b18ef22313c1553" providerId="LiveId" clId="{0B5A061C-135F-4697-BB6F-9EE4E6B6DEE9}" dt="2023-05-27T04:13:36.123" v="9309" actId="20577"/>
          <ac:spMkLst>
            <pc:docMk/>
            <pc:sldMk cId="62917467" sldId="288"/>
            <ac:spMk id="8" creationId="{C9DAB21D-F67D-D198-0C7E-D51B9F67F11F}"/>
          </ac:spMkLst>
        </pc:spChg>
        <pc:picChg chg="add mod">
          <ac:chgData name="Daniel Hing" userId="4b18ef22313c1553" providerId="LiveId" clId="{0B5A061C-135F-4697-BB6F-9EE4E6B6DEE9}" dt="2023-05-23T03:39:19.514" v="2963" actId="1076"/>
          <ac:picMkLst>
            <pc:docMk/>
            <pc:sldMk cId="62917467" sldId="288"/>
            <ac:picMk id="4" creationId="{AFFC856E-4152-A53C-21F7-7BB6791E64F2}"/>
          </ac:picMkLst>
        </pc:picChg>
        <pc:picChg chg="del">
          <ac:chgData name="Daniel Hing" userId="4b18ef22313c1553" providerId="LiveId" clId="{0B5A061C-135F-4697-BB6F-9EE4E6B6DEE9}" dt="2023-05-23T03:35:48.148" v="2918" actId="478"/>
          <ac:picMkLst>
            <pc:docMk/>
            <pc:sldMk cId="62917467" sldId="288"/>
            <ac:picMk id="6" creationId="{0644747C-2B0A-DA8A-2D7C-FB3962DA38D1}"/>
          </ac:picMkLst>
        </pc:picChg>
        <pc:picChg chg="add del mod">
          <ac:chgData name="Daniel Hing" userId="4b18ef22313c1553" providerId="LiveId" clId="{0B5A061C-135F-4697-BB6F-9EE4E6B6DEE9}" dt="2023-05-27T04:13:13.624" v="9299" actId="478"/>
          <ac:picMkLst>
            <pc:docMk/>
            <pc:sldMk cId="62917467" sldId="288"/>
            <ac:picMk id="7" creationId="{BFF7C1E3-BFE6-A1D6-01DE-AF7C1E3A205B}"/>
          </ac:picMkLst>
        </pc:picChg>
        <pc:picChg chg="add del">
          <ac:chgData name="Daniel Hing" userId="4b18ef22313c1553" providerId="LiveId" clId="{0B5A061C-135F-4697-BB6F-9EE4E6B6DEE9}" dt="2023-05-27T04:13:12.226" v="9298" actId="22"/>
          <ac:picMkLst>
            <pc:docMk/>
            <pc:sldMk cId="62917467" sldId="288"/>
            <ac:picMk id="10" creationId="{97046BFA-CEC0-C835-BA18-27B56BF6D642}"/>
          </ac:picMkLst>
        </pc:picChg>
        <pc:picChg chg="add mod">
          <ac:chgData name="Daniel Hing" userId="4b18ef22313c1553" providerId="LiveId" clId="{0B5A061C-135F-4697-BB6F-9EE4E6B6DEE9}" dt="2023-05-27T04:13:21.248" v="9303" actId="14100"/>
          <ac:picMkLst>
            <pc:docMk/>
            <pc:sldMk cId="62917467" sldId="288"/>
            <ac:picMk id="12" creationId="{2D30E220-9300-3004-23E4-0EA268ABA6DC}"/>
          </ac:picMkLst>
        </pc:picChg>
      </pc:sldChg>
      <pc:sldChg chg="del">
        <pc:chgData name="Daniel Hing" userId="4b18ef22313c1553" providerId="LiveId" clId="{0B5A061C-135F-4697-BB6F-9EE4E6B6DEE9}" dt="2023-05-23T06:51:24.518" v="3070" actId="2696"/>
        <pc:sldMkLst>
          <pc:docMk/>
          <pc:sldMk cId="3286903327" sldId="289"/>
        </pc:sldMkLst>
      </pc:sldChg>
      <pc:sldChg chg="del">
        <pc:chgData name="Daniel Hing" userId="4b18ef22313c1553" providerId="LiveId" clId="{0B5A061C-135F-4697-BB6F-9EE4E6B6DEE9}" dt="2023-05-27T04:20:02.702" v="10200" actId="2696"/>
        <pc:sldMkLst>
          <pc:docMk/>
          <pc:sldMk cId="2841922588" sldId="299"/>
        </pc:sldMkLst>
      </pc:sldChg>
      <pc:sldChg chg="del">
        <pc:chgData name="Daniel Hing" userId="4b18ef22313c1553" providerId="LiveId" clId="{0B5A061C-135F-4697-BB6F-9EE4E6B6DEE9}" dt="2023-05-27T04:20:02.702" v="10200" actId="2696"/>
        <pc:sldMkLst>
          <pc:docMk/>
          <pc:sldMk cId="1003451596" sldId="300"/>
        </pc:sldMkLst>
      </pc:sldChg>
      <pc:sldChg chg="del">
        <pc:chgData name="Daniel Hing" userId="4b18ef22313c1553" providerId="LiveId" clId="{0B5A061C-135F-4697-BB6F-9EE4E6B6DEE9}" dt="2023-05-27T04:20:02.702" v="10200" actId="2696"/>
        <pc:sldMkLst>
          <pc:docMk/>
          <pc:sldMk cId="846236351" sldId="301"/>
        </pc:sldMkLst>
      </pc:sldChg>
      <pc:sldChg chg="del">
        <pc:chgData name="Daniel Hing" userId="4b18ef22313c1553" providerId="LiveId" clId="{0B5A061C-135F-4697-BB6F-9EE4E6B6DEE9}" dt="2023-05-27T04:20:02.702" v="10200" actId="2696"/>
        <pc:sldMkLst>
          <pc:docMk/>
          <pc:sldMk cId="2396872560" sldId="302"/>
        </pc:sldMkLst>
      </pc:sldChg>
      <pc:sldChg chg="del">
        <pc:chgData name="Daniel Hing" userId="4b18ef22313c1553" providerId="LiveId" clId="{0B5A061C-135F-4697-BB6F-9EE4E6B6DEE9}" dt="2023-05-27T04:20:02.702" v="10200" actId="2696"/>
        <pc:sldMkLst>
          <pc:docMk/>
          <pc:sldMk cId="3129484908" sldId="303"/>
        </pc:sldMkLst>
      </pc:sldChg>
      <pc:sldChg chg="del">
        <pc:chgData name="Daniel Hing" userId="4b18ef22313c1553" providerId="LiveId" clId="{0B5A061C-135F-4697-BB6F-9EE4E6B6DEE9}" dt="2023-05-27T04:20:02.702" v="10200" actId="2696"/>
        <pc:sldMkLst>
          <pc:docMk/>
          <pc:sldMk cId="4226922178" sldId="304"/>
        </pc:sldMkLst>
      </pc:sldChg>
      <pc:sldChg chg="addSp modSp mod modNotesTx">
        <pc:chgData name="Daniel Hing" userId="4b18ef22313c1553" providerId="LiveId" clId="{0B5A061C-135F-4697-BB6F-9EE4E6B6DEE9}" dt="2023-05-29T08:43:04.564" v="13424" actId="20577"/>
        <pc:sldMkLst>
          <pc:docMk/>
          <pc:sldMk cId="3702353092" sldId="305"/>
        </pc:sldMkLst>
        <pc:spChg chg="mod">
          <ac:chgData name="Daniel Hing" userId="4b18ef22313c1553" providerId="LiveId" clId="{0B5A061C-135F-4697-BB6F-9EE4E6B6DEE9}" dt="2023-05-27T04:27:47.408" v="11412" actId="20577"/>
          <ac:spMkLst>
            <pc:docMk/>
            <pc:sldMk cId="3702353092" sldId="305"/>
            <ac:spMk id="7" creationId="{E338506D-06F1-A7FF-98E1-84E692D5844E}"/>
          </ac:spMkLst>
        </pc:spChg>
        <pc:picChg chg="add mod">
          <ac:chgData name="Daniel Hing" userId="4b18ef22313c1553" providerId="LiveId" clId="{0B5A061C-135F-4697-BB6F-9EE4E6B6DEE9}" dt="2023-05-27T04:25:08.039" v="10868" actId="1076"/>
          <ac:picMkLst>
            <pc:docMk/>
            <pc:sldMk cId="3702353092" sldId="305"/>
            <ac:picMk id="2050" creationId="{3B0B8400-3521-7AB4-EA4B-FE64218D978E}"/>
          </ac:picMkLst>
        </pc:picChg>
      </pc:sldChg>
      <pc:sldChg chg="addSp modSp mod modNotesTx">
        <pc:chgData name="Daniel Hing" userId="4b18ef22313c1553" providerId="LiveId" clId="{0B5A061C-135F-4697-BB6F-9EE4E6B6DEE9}" dt="2023-05-29T08:43:21.023" v="13512" actId="20577"/>
        <pc:sldMkLst>
          <pc:docMk/>
          <pc:sldMk cId="1854525753" sldId="306"/>
        </pc:sldMkLst>
        <pc:spChg chg="mod">
          <ac:chgData name="Daniel Hing" userId="4b18ef22313c1553" providerId="LiveId" clId="{0B5A061C-135F-4697-BB6F-9EE4E6B6DEE9}" dt="2023-05-27T05:02:28.265" v="12244" actId="20577"/>
          <ac:spMkLst>
            <pc:docMk/>
            <pc:sldMk cId="1854525753" sldId="306"/>
            <ac:spMk id="7" creationId="{E338506D-06F1-A7FF-98E1-84E692D5844E}"/>
          </ac:spMkLst>
        </pc:spChg>
        <pc:picChg chg="add mod">
          <ac:chgData name="Daniel Hing" userId="4b18ef22313c1553" providerId="LiveId" clId="{0B5A061C-135F-4697-BB6F-9EE4E6B6DEE9}" dt="2023-05-27T05:03:06.802" v="12246" actId="1076"/>
          <ac:picMkLst>
            <pc:docMk/>
            <pc:sldMk cId="1854525753" sldId="306"/>
            <ac:picMk id="3074" creationId="{41E4A3E8-8455-945B-DFFF-F2590086946E}"/>
          </ac:picMkLst>
        </pc:picChg>
      </pc:sldChg>
      <pc:sldChg chg="addSp delSp modSp mod modNotesTx">
        <pc:chgData name="Daniel Hing" userId="4b18ef22313c1553" providerId="LiveId" clId="{0B5A061C-135F-4697-BB6F-9EE4E6B6DEE9}" dt="2023-05-29T08:35:08.287" v="12813" actId="20577"/>
        <pc:sldMkLst>
          <pc:docMk/>
          <pc:sldMk cId="3981096667" sldId="308"/>
        </pc:sldMkLst>
        <pc:spChg chg="mod">
          <ac:chgData name="Daniel Hing" userId="4b18ef22313c1553" providerId="LiveId" clId="{0B5A061C-135F-4697-BB6F-9EE4E6B6DEE9}" dt="2023-05-27T03:37:58.680" v="6151" actId="1076"/>
          <ac:spMkLst>
            <pc:docMk/>
            <pc:sldMk cId="3981096667" sldId="308"/>
            <ac:spMk id="2" creationId="{7BA7649C-0DD3-F47A-30C7-87CB6A86B118}"/>
          </ac:spMkLst>
        </pc:spChg>
        <pc:spChg chg="mod">
          <ac:chgData name="Daniel Hing" userId="4b18ef22313c1553" providerId="LiveId" clId="{0B5A061C-135F-4697-BB6F-9EE4E6B6DEE9}" dt="2023-05-27T03:42:08.630" v="6509" actId="6549"/>
          <ac:spMkLst>
            <pc:docMk/>
            <pc:sldMk cId="3981096667" sldId="308"/>
            <ac:spMk id="11" creationId="{941B6382-3E1C-4DAE-8210-542B310E1B47}"/>
          </ac:spMkLst>
        </pc:spChg>
        <pc:picChg chg="add mod">
          <ac:chgData name="Daniel Hing" userId="4b18ef22313c1553" providerId="LiveId" clId="{0B5A061C-135F-4697-BB6F-9EE4E6B6DEE9}" dt="2023-05-27T03:39:15.378" v="6215" actId="1076"/>
          <ac:picMkLst>
            <pc:docMk/>
            <pc:sldMk cId="3981096667" sldId="308"/>
            <ac:picMk id="1026" creationId="{421C8B13-C2EB-8709-47CA-595980EEBBD0}"/>
          </ac:picMkLst>
        </pc:picChg>
        <pc:picChg chg="add del mod">
          <ac:chgData name="Daniel Hing" userId="4b18ef22313c1553" providerId="LiveId" clId="{0B5A061C-135F-4697-BB6F-9EE4E6B6DEE9}" dt="2023-05-22T08:58:00.964" v="2882" actId="21"/>
          <ac:picMkLst>
            <pc:docMk/>
            <pc:sldMk cId="3981096667" sldId="308"/>
            <ac:picMk id="6146" creationId="{100AEC18-11C4-8527-69C8-592355C552CB}"/>
          </ac:picMkLst>
        </pc:picChg>
      </pc:sldChg>
      <pc:sldChg chg="addSp delSp modSp mod modNotesTx">
        <pc:chgData name="Daniel Hing" userId="4b18ef22313c1553" providerId="LiveId" clId="{0B5A061C-135F-4697-BB6F-9EE4E6B6DEE9}" dt="2023-05-29T08:41:39.071" v="13410" actId="20577"/>
        <pc:sldMkLst>
          <pc:docMk/>
          <pc:sldMk cId="2682986864" sldId="309"/>
        </pc:sldMkLst>
        <pc:spChg chg="mod">
          <ac:chgData name="Daniel Hing" userId="4b18ef22313c1553" providerId="LiveId" clId="{0B5A061C-135F-4697-BB6F-9EE4E6B6DEE9}" dt="2023-05-23T05:27:38.016" v="3017" actId="20577"/>
          <ac:spMkLst>
            <pc:docMk/>
            <pc:sldMk cId="2682986864" sldId="309"/>
            <ac:spMk id="2" creationId="{AFC6D044-C704-4974-935B-AE3D7EFC9BC4}"/>
          </ac:spMkLst>
        </pc:spChg>
        <pc:spChg chg="add mod">
          <ac:chgData name="Daniel Hing" userId="4b18ef22313c1553" providerId="LiveId" clId="{0B5A061C-135F-4697-BB6F-9EE4E6B6DEE9}" dt="2023-05-27T04:09:25.482" v="9104" actId="1076"/>
          <ac:spMkLst>
            <pc:docMk/>
            <pc:sldMk cId="2682986864" sldId="309"/>
            <ac:spMk id="3" creationId="{79670B46-651B-0B90-F402-30A0961B12D9}"/>
          </ac:spMkLst>
        </pc:spChg>
        <pc:spChg chg="add mod">
          <ac:chgData name="Daniel Hing" userId="4b18ef22313c1553" providerId="LiveId" clId="{0B5A061C-135F-4697-BB6F-9EE4E6B6DEE9}" dt="2023-05-27T04:09:34.223" v="9110" actId="20577"/>
          <ac:spMkLst>
            <pc:docMk/>
            <pc:sldMk cId="2682986864" sldId="309"/>
            <ac:spMk id="4" creationId="{BBA0B3E8-E810-97A6-1B14-076DAC45BDC8}"/>
          </ac:spMkLst>
        </pc:spChg>
        <pc:spChg chg="add mod">
          <ac:chgData name="Daniel Hing" userId="4b18ef22313c1553" providerId="LiveId" clId="{0B5A061C-135F-4697-BB6F-9EE4E6B6DEE9}" dt="2023-05-27T04:19:47.373" v="10198" actId="20577"/>
          <ac:spMkLst>
            <pc:docMk/>
            <pc:sldMk cId="2682986864" sldId="309"/>
            <ac:spMk id="6" creationId="{DAB44915-E1EB-C688-22EA-0C9163B5B44E}"/>
          </ac:spMkLst>
        </pc:spChg>
        <pc:picChg chg="del">
          <ac:chgData name="Daniel Hing" userId="4b18ef22313c1553" providerId="LiveId" clId="{0B5A061C-135F-4697-BB6F-9EE4E6B6DEE9}" dt="2023-05-23T03:40:36.079" v="2965" actId="478"/>
          <ac:picMkLst>
            <pc:docMk/>
            <pc:sldMk cId="2682986864" sldId="309"/>
            <ac:picMk id="4" creationId="{875CFDF5-4C9E-0D64-0029-A8DB130BC995}"/>
          </ac:picMkLst>
        </pc:picChg>
        <pc:picChg chg="add mod">
          <ac:chgData name="Daniel Hing" userId="4b18ef22313c1553" providerId="LiveId" clId="{0B5A061C-135F-4697-BB6F-9EE4E6B6DEE9}" dt="2023-05-27T04:14:36.963" v="9369" actId="1076"/>
          <ac:picMkLst>
            <pc:docMk/>
            <pc:sldMk cId="2682986864" sldId="309"/>
            <ac:picMk id="5" creationId="{3BAFCB06-1637-956C-7F3B-665F55D17A69}"/>
          </ac:picMkLst>
        </pc:picChg>
        <pc:picChg chg="add mod">
          <ac:chgData name="Daniel Hing" userId="4b18ef22313c1553" providerId="LiveId" clId="{0B5A061C-135F-4697-BB6F-9EE4E6B6DEE9}" dt="2023-05-27T04:14:40.402" v="9370" actId="1076"/>
          <ac:picMkLst>
            <pc:docMk/>
            <pc:sldMk cId="2682986864" sldId="309"/>
            <ac:picMk id="7" creationId="{3F8DBDEE-3758-811F-6489-75E2B72E6FAC}"/>
          </ac:picMkLst>
        </pc:picChg>
      </pc:sldChg>
      <pc:sldChg chg="new del">
        <pc:chgData name="Daniel Hing" userId="4b18ef22313c1553" providerId="LiveId" clId="{0B5A061C-135F-4697-BB6F-9EE4E6B6DEE9}" dt="2023-05-29T08:25:56.217" v="12678" actId="2696"/>
        <pc:sldMkLst>
          <pc:docMk/>
          <pc:sldMk cId="916164847" sldId="310"/>
        </pc:sldMkLst>
      </pc:sldChg>
      <pc:sldChg chg="new del">
        <pc:chgData name="Daniel Hing" userId="4b18ef22313c1553" providerId="LiveId" clId="{0B5A061C-135F-4697-BB6F-9EE4E6B6DEE9}" dt="2023-05-29T08:25:56.217" v="12678" actId="2696"/>
        <pc:sldMkLst>
          <pc:docMk/>
          <pc:sldMk cId="3743165493" sldId="31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5/29/2023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okemon.com/us/play-pokemon/leaderboards/tcg-master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Hi, this is my project to map the Play </a:t>
            </a:r>
            <a:r>
              <a:rPr lang="en-AU" dirty="0" err="1"/>
              <a:t>Pokemon</a:t>
            </a:r>
            <a:r>
              <a:rPr lang="en-AU" dirty="0"/>
              <a:t> Trading Card Game </a:t>
            </a:r>
            <a:r>
              <a:rPr lang="en-AU" dirty="0" err="1"/>
              <a:t>Leaderboard</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224416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 of Total Player Score in the pre covid era vs post covid era doesn’t show significant differences between time periods</a:t>
            </a:r>
          </a:p>
          <a:p>
            <a:r>
              <a:rPr lang="en-US" dirty="0"/>
              <a:t>It’s worth noting that there are geographical correlations between countries with higher scores and the 4 major point giving events (Latin American International Championships (Brazil), Oceanic International Championships (Melbourne/Sydney), European International Championships (EU) and North American International Championships(USA)).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 player score in the 2020 map is higher than the current due to one major event (NAIC) not occurring yet. </a:t>
            </a:r>
            <a:r>
              <a:rPr lang="en-US" dirty="0" err="1"/>
              <a:t>Thats</a:t>
            </a:r>
            <a:r>
              <a:rPr lang="en-US" dirty="0"/>
              <a:t> set to be held on June 30</a:t>
            </a:r>
            <a:r>
              <a:rPr lang="en-US" baseline="30000" dirty="0"/>
              <a:t>th</a:t>
            </a:r>
            <a:r>
              <a:rPr lang="en-US" dirty="0"/>
              <a:t> of this year, so those points haven’t been distributed into the league ecosystem, and so the 2023 </a:t>
            </a:r>
            <a:r>
              <a:rPr lang="en-US" dirty="0" err="1"/>
              <a:t>mmarkers</a:t>
            </a:r>
            <a:r>
              <a:rPr lang="en-US" dirty="0"/>
              <a:t> are generally smaller than their 2020 counterparts.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some noticeable absences, which are very easy to see visually when laid out on a map like this. Those of Japan and China despite having very strong </a:t>
            </a:r>
            <a:r>
              <a:rPr lang="en-US" dirty="0" err="1"/>
              <a:t>pokemon</a:t>
            </a:r>
            <a:r>
              <a:rPr lang="en-US" dirty="0"/>
              <a:t> fanbases are absent on this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Japan-Home of </a:t>
            </a:r>
            <a:r>
              <a:rPr lang="en-US" dirty="0" err="1"/>
              <a:t>pokemon</a:t>
            </a:r>
            <a:r>
              <a:rPr lang="en-US" dirty="0"/>
              <a:t>. They participate in the final major event of the year (the world championships) but their qualification route for Worlds does not go through the Play </a:t>
            </a:r>
            <a:r>
              <a:rPr lang="en-US" dirty="0" err="1"/>
              <a:t>Pokemon</a:t>
            </a:r>
            <a:r>
              <a:rPr lang="en-US" dirty="0"/>
              <a:t> league that the other countries participate in. They have their own weekly and quarterly events known as City Championships, and so do not feature on the Play! </a:t>
            </a:r>
            <a:r>
              <a:rPr lang="en-US" dirty="0" err="1"/>
              <a:t>Pokemon</a:t>
            </a:r>
            <a:r>
              <a:rPr lang="en-US" dirty="0"/>
              <a:t> leaderboard and thus the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China and South East Asia-</a:t>
            </a:r>
            <a:r>
              <a:rPr lang="en-US" dirty="0" err="1"/>
              <a:t>Pokemon</a:t>
            </a:r>
            <a:r>
              <a:rPr lang="en-US" dirty="0"/>
              <a:t> as a TCG was only recently introduced to mainland China. This has resulted in China being a few years behind the rest of the world’s distribution as they push through sets of cards to catch up before they can participate in global events. Notably Hong Kong and Taiwan used to participate in events but now have their own qualification system for Worlds, similar to Japan, which was introduced in 2020, and so those blips are no longer present from the 2023 visualization.</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83377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Output for Country Player Count in top 500</a:t>
            </a:r>
          </a:p>
          <a:p>
            <a:pPr marL="0" indent="0">
              <a:buFont typeface="Arial" panose="020B0604020202020204" pitchFamily="34" charset="0"/>
              <a:buNone/>
            </a:pPr>
            <a:r>
              <a:rPr lang="en-US" dirty="0"/>
              <a:t>We can learn a few more things.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 is worth noting that while the wider geographical location of host countries seems to correlate to players counts in the top 500, the effect is only a trend not a rule. For example between the two sample sets, 2020’s EUIC was hosted in Berlin, Germany, whereas 2023’s was hosted in London, UK. In 2020 11 players from Germany made the top 500 whereas in 2023 13 players from Germany made the worldwide top 500. The ease of travel within Europe means that as a whole performance is not correlated beyond being European.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Between 2020 and 2023 the top 500 mostly consisted of players from the same countries.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Of the 4 regions, Latin America and Australia have the smallest representation. I think this is due to the cost of travel and relative wealth compared to the other regions for Latin American countries. To receive travel stipends and subsidies to attend the next major event from </a:t>
            </a:r>
            <a:r>
              <a:rPr lang="en-US" dirty="0" err="1"/>
              <a:t>Pokemon</a:t>
            </a:r>
            <a:r>
              <a:rPr lang="en-US" dirty="0"/>
              <a:t>, they need to perform at a high level at each tournament (one tournament result leads into subsidies for the next tournament and so on ), whereas the number of players in Europe and North America that can afford travel out of pocket is higher. For Australia we actually have outsized representation in the hobby despite our small population, an example of how various factors can influence results.</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189326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Output for average player score paints a different picture to the other 2 relatively similar data sets. With this we can see that performance across the world is less varied. The outlier and best performing country is Norway. This is due to the player count in the top 500 for Norway being very low, but those players being among the highest ranking (</a:t>
            </a:r>
            <a:r>
              <a:rPr lang="en-US" dirty="0" err="1"/>
              <a:t>ie</a:t>
            </a:r>
            <a:r>
              <a:rPr lang="en-US" dirty="0"/>
              <a:t> </a:t>
            </a:r>
            <a:r>
              <a:rPr lang="en-US" dirty="0" err="1"/>
              <a:t>Tord</a:t>
            </a:r>
            <a:r>
              <a:rPr lang="en-US" dirty="0"/>
              <a:t> </a:t>
            </a:r>
            <a:r>
              <a:rPr lang="en-US" dirty="0" err="1"/>
              <a:t>Reklov</a:t>
            </a:r>
            <a:r>
              <a:rPr lang="en-US" dirty="0"/>
              <a:t> current rank 1 player).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It’s also very clear now that SEA has been removed as a region from the circuit post 2020. This is due to </a:t>
            </a:r>
            <a:r>
              <a:rPr lang="en-US" dirty="0" err="1"/>
              <a:t>Pokemon</a:t>
            </a:r>
            <a:r>
              <a:rPr lang="en-US" dirty="0"/>
              <a:t> introducing a separate league/circuit for the region in the years between the two visualizations, removing them from the leaderboards, removing them from the map.</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937616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AU" dirty="0"/>
              <a:t>n conclusion, despite the relatively frivolous nature of the project, I demonstrated that good usage of visualisations can allow users to quickly identify and demonstrate real world differences and changes in data. Through use of visual data we could identify patterns and the presence or lack thereof of map activity had real world implications.</a:t>
            </a:r>
          </a:p>
          <a:p>
            <a:endParaRPr lang="en-AU" dirty="0"/>
          </a:p>
          <a:p>
            <a:r>
              <a:rPr lang="en-AU" dirty="0"/>
              <a:t>Given time this project could take on a number of improvements or adaptations.</a:t>
            </a:r>
          </a:p>
          <a:p>
            <a:r>
              <a:rPr lang="en-AU" dirty="0"/>
              <a:t>The final visualisation output could be put into a single map with drop downs for not only 2020 and 2023 but all the snapshots shown on the Pokémon League website dating back to 2014.</a:t>
            </a:r>
          </a:p>
          <a:p>
            <a:r>
              <a:rPr lang="en-AU" dirty="0"/>
              <a:t>My focused user for my project was competitive players. Hence the data pulled was based on top 500 players and the metrics competitive players care about. If I were to change the focus to event hosts/TPC itself the data set may care less about the top performing players and more about total players. Regional information about total player counts not limited to the top 500 could provide valuable information regarding booking event locations and finding suitable cities and travel hubs with the infrastructure to host large </a:t>
            </a:r>
            <a:r>
              <a:rPr lang="en-AU" dirty="0" err="1"/>
              <a:t>pokemon</a:t>
            </a:r>
            <a:r>
              <a:rPr lang="en-AU" dirty="0"/>
              <a:t> events.</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80453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links to the two sites used in the project. </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235111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(mandatorily) attending  our presentation! It was a lot of fun to make both while researching the topic and actually </a:t>
            </a:r>
            <a:r>
              <a:rPr lang="en-AU"/>
              <a:t>putting together the code.</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52174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Starting with what goals that I had for this project. T</a:t>
            </a:r>
            <a:r>
              <a:rPr lang="en-US" dirty="0"/>
              <a:t>o build an interactive map which visualizes the data  that the Championship Leaderboard presented by pokemon.com for the </a:t>
            </a:r>
            <a:r>
              <a:rPr lang="en-US" dirty="0" err="1"/>
              <a:t>Pokemon</a:t>
            </a:r>
            <a:r>
              <a:rPr lang="en-US" dirty="0"/>
              <a:t> Trading Card Game, (to see which countries are the very best that no one ever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02738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introduction. </a:t>
            </a:r>
            <a:r>
              <a:rPr lang="en-US" dirty="0" err="1"/>
              <a:t>Pokemon</a:t>
            </a:r>
            <a:r>
              <a:rPr lang="en-US" dirty="0"/>
              <a:t> provides several levels of competition across its various games. Similarly to Tennis or Golf a league style accrual of points happen across the season, at 4 major tournaments with minor events occurring between them. Culminating in an invite to the final major event in the year (The World Championships) if performance is strong enough by the end of the season.</a:t>
            </a:r>
          </a:p>
          <a:p>
            <a:endParaRPr lang="en-US" dirty="0"/>
          </a:p>
          <a:p>
            <a:r>
              <a:rPr lang="en-US" dirty="0"/>
              <a:t>To monitor performance of top level players </a:t>
            </a:r>
            <a:r>
              <a:rPr lang="en-US" dirty="0" err="1"/>
              <a:t>Pokemon</a:t>
            </a:r>
            <a:r>
              <a:rPr lang="en-US" dirty="0"/>
              <a:t> provides a leaderboard that continually updates with snapshots of points earned.</a:t>
            </a:r>
          </a:p>
          <a:p>
            <a:endParaRPr lang="en-US" dirty="0"/>
          </a:p>
          <a:p>
            <a:r>
              <a:rPr lang="en-US" dirty="0"/>
              <a:t>I wanted to create a map based on </a:t>
            </a:r>
            <a:r>
              <a:rPr lang="en-US" dirty="0" err="1"/>
              <a:t>thePpokemon</a:t>
            </a:r>
            <a:r>
              <a:rPr lang="en-US" dirty="0"/>
              <a:t> Trading Card Game Masters Leaderboard, one that shows the performance levels of each country as a whole rather than the individual players.</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95446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my first section of the presentation is a quick dive into the method of how I acquired the data required for  my project.</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23610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database:</a:t>
            </a:r>
            <a:br>
              <a:rPr lang="en-US" dirty="0"/>
            </a:br>
            <a:r>
              <a:rPr lang="en-US" dirty="0"/>
              <a:t>Inspecting Data</a:t>
            </a:r>
          </a:p>
          <a:p>
            <a:endParaRPr lang="en-US" sz="1200" dirty="0"/>
          </a:p>
          <a:p>
            <a:r>
              <a:rPr lang="en-US" sz="1200" dirty="0" err="1"/>
              <a:t>Pokemon</a:t>
            </a:r>
            <a:r>
              <a:rPr lang="en-US" dirty="0"/>
              <a:t> provides a public facing leaderboard at </a:t>
            </a:r>
            <a:r>
              <a:rPr lang="en-US" dirty="0">
                <a:hlinkClick r:id="rId3"/>
              </a:rPr>
              <a:t>https://www.pokemon.com/us/play-pokemon/leaderboards/tcg-masters/</a:t>
            </a:r>
            <a:endParaRPr lang="en-US" dirty="0"/>
          </a:p>
          <a:p>
            <a:r>
              <a:rPr lang="en-US" dirty="0"/>
              <a:t>To acquire this data I utilized python to learn about the structure of the html. Once I learnt about the structure of the data I moved the html into my resources. The usable data was a player name, a score and a country name/country code that each respective player came from.</a:t>
            </a:r>
          </a:p>
          <a:p>
            <a:endParaRPr lang="en-US" dirty="0"/>
          </a:p>
          <a:p>
            <a:r>
              <a:rPr lang="en-US" dirty="0"/>
              <a:t>Notably this did not provide coordinates to each country’s location and so we will have to find that data from another source</a:t>
            </a:r>
            <a:endParaRPr lang="en-US" sz="1200"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965036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database:</a:t>
            </a:r>
            <a:br>
              <a:rPr lang="en-US" dirty="0"/>
            </a:br>
            <a:r>
              <a:rPr lang="en-US" dirty="0"/>
              <a:t>Acquiring latitude and longitude</a:t>
            </a:r>
          </a:p>
          <a:p>
            <a:endParaRPr lang="en-US" dirty="0"/>
          </a:p>
          <a:p>
            <a:r>
              <a:rPr lang="en-US" dirty="0"/>
              <a:t>I used </a:t>
            </a:r>
            <a:r>
              <a:rPr lang="en-US" dirty="0" err="1"/>
              <a:t>tadast’s</a:t>
            </a:r>
            <a:r>
              <a:rPr lang="en-US" dirty="0"/>
              <a:t> </a:t>
            </a:r>
            <a:r>
              <a:rPr lang="en-US" dirty="0" err="1"/>
              <a:t>countries_codes_and_coordinates</a:t>
            </a:r>
            <a:r>
              <a:rPr lang="en-US" dirty="0"/>
              <a:t> public project found on </a:t>
            </a:r>
            <a:r>
              <a:rPr lang="en-US" dirty="0" err="1"/>
              <a:t>github</a:t>
            </a:r>
            <a:r>
              <a:rPr lang="en-US" dirty="0"/>
              <a:t> which provided a CSV which included Alpha-3 codes, latitude and longitude in its’ data. I converted the document to a </a:t>
            </a:r>
            <a:r>
              <a:rPr lang="en-US" dirty="0" err="1"/>
              <a:t>json</a:t>
            </a:r>
            <a:r>
              <a:rPr lang="en-US" dirty="0"/>
              <a:t> then in python paired the latitude and longitude coordinates with the Pokémon league table data. Then for  each country in the list I set empty values for player count and score.</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23812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Then it’s a simple matter of taking the updated country and coordinate data and iterating through the player data, storing new values for player count and score and then outputting them to a </a:t>
            </a:r>
            <a:r>
              <a:rPr lang="en-AU" dirty="0" err="1"/>
              <a:t>json</a:t>
            </a:r>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4032880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Using JavaScript and the leaflet library I iterated through the newly built database to build different marker groups representing a country’s total championship points, player count and the average performance.</a:t>
            </a:r>
          </a:p>
          <a:p>
            <a:endParaRPr lang="en-AU" dirty="0"/>
          </a:p>
          <a:p>
            <a:r>
              <a:rPr lang="en-AU" dirty="0"/>
              <a:t>With those marker groups I created layers that separated “Total Country Score”, Player Count” and “Average Player Score”</a:t>
            </a:r>
          </a:p>
          <a:p>
            <a:endParaRPr lang="en-AU" dirty="0"/>
          </a:p>
          <a:p>
            <a:r>
              <a:rPr lang="en-AU" dirty="0"/>
              <a:t>I then created a map that utilised these different stored values to create map visualisations that were independently viewable.</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628686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take a look at what all our data finally evolved into!</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735512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dirty="0"/>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st.github.com/tadast/8827699"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0.gif"/><Relationship Id="rId4" Type="http://schemas.openxmlformats.org/officeDocument/2006/relationships/hyperlink" Target="https://tablebuilder.abs.gov.au/"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pokemon.com/us/play-pokemon/leaderboards/tcg-master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hyperlink" Target="https://gist.github.com/tadast/8827699"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Mapping the </a:t>
            </a:r>
            <a:r>
              <a:rPr lang="en-US" dirty="0" err="1"/>
              <a:t>pokemon</a:t>
            </a:r>
            <a:r>
              <a:rPr lang="en-US" dirty="0"/>
              <a:t> </a:t>
            </a:r>
            <a:r>
              <a:rPr lang="en-US" dirty="0" err="1"/>
              <a:t>tcg</a:t>
            </a:r>
            <a:r>
              <a:rPr lang="en-US" dirty="0"/>
              <a:t> leaderboard</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Daniel Hing</a:t>
            </a:r>
          </a:p>
        </p:txBody>
      </p:sp>
      <p:pic>
        <p:nvPicPr>
          <p:cNvPr id="1026" name="Picture 2" descr="Play! Pokémon - Wikipedia">
            <a:extLst>
              <a:ext uri="{FF2B5EF4-FFF2-40B4-BE49-F238E27FC236}">
                <a16:creationId xmlns:a16="http://schemas.microsoft.com/office/drawing/2014/main" id="{1C24DAC7-DE94-E2C2-2541-6D0A6E7C0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925" y="497454"/>
            <a:ext cx="2667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0"/>
            <a:ext cx="10515600" cy="1325563"/>
          </a:xfrm>
        </p:spPr>
        <p:txBody>
          <a:bodyPr/>
          <a:lstStyle/>
          <a:p>
            <a:r>
              <a:rPr lang="en-US" dirty="0"/>
              <a:t>Output for total Player Scores</a:t>
            </a:r>
          </a:p>
        </p:txBody>
      </p:sp>
      <p:sp>
        <p:nvSpPr>
          <p:cNvPr id="6" name="TextBox 5">
            <a:extLst>
              <a:ext uri="{FF2B5EF4-FFF2-40B4-BE49-F238E27FC236}">
                <a16:creationId xmlns:a16="http://schemas.microsoft.com/office/drawing/2014/main" id="{EFC16994-4CF9-2657-E1EF-8FFBE14C6396}"/>
              </a:ext>
            </a:extLst>
          </p:cNvPr>
          <p:cNvSpPr txBox="1"/>
          <p:nvPr/>
        </p:nvSpPr>
        <p:spPr>
          <a:xfrm>
            <a:off x="7577890" y="4277802"/>
            <a:ext cx="3272691" cy="369332"/>
          </a:xfrm>
          <a:prstGeom prst="rect">
            <a:avLst/>
          </a:prstGeom>
          <a:noFill/>
        </p:spPr>
        <p:txBody>
          <a:bodyPr wrap="none" rtlCol="0">
            <a:spAutoFit/>
          </a:bodyPr>
          <a:lstStyle/>
          <a:p>
            <a:r>
              <a:rPr lang="en-US" dirty="0"/>
              <a:t>Output for Player Score in 2023</a:t>
            </a:r>
            <a:endParaRPr lang="en-AU" dirty="0"/>
          </a:p>
        </p:txBody>
      </p:sp>
      <p:sp>
        <p:nvSpPr>
          <p:cNvPr id="7" name="TextBox 6">
            <a:extLst>
              <a:ext uri="{FF2B5EF4-FFF2-40B4-BE49-F238E27FC236}">
                <a16:creationId xmlns:a16="http://schemas.microsoft.com/office/drawing/2014/main" id="{1DC41DE5-7754-6077-F961-C5E325FDEAC8}"/>
              </a:ext>
            </a:extLst>
          </p:cNvPr>
          <p:cNvSpPr txBox="1"/>
          <p:nvPr/>
        </p:nvSpPr>
        <p:spPr>
          <a:xfrm>
            <a:off x="1138658" y="4277802"/>
            <a:ext cx="3272691" cy="369332"/>
          </a:xfrm>
          <a:prstGeom prst="rect">
            <a:avLst/>
          </a:prstGeom>
          <a:noFill/>
        </p:spPr>
        <p:txBody>
          <a:bodyPr wrap="none" rtlCol="0">
            <a:spAutoFit/>
          </a:bodyPr>
          <a:lstStyle/>
          <a:p>
            <a:r>
              <a:rPr lang="en-US" dirty="0"/>
              <a:t>Output for Player Score in 2020</a:t>
            </a:r>
            <a:endParaRPr lang="en-AU" dirty="0"/>
          </a:p>
        </p:txBody>
      </p:sp>
      <p:pic>
        <p:nvPicPr>
          <p:cNvPr id="8" name="Picture 7">
            <a:extLst>
              <a:ext uri="{FF2B5EF4-FFF2-40B4-BE49-F238E27FC236}">
                <a16:creationId xmlns:a16="http://schemas.microsoft.com/office/drawing/2014/main" id="{F291EB3E-F6AF-7D12-7392-2F0ED0231EE9}"/>
              </a:ext>
            </a:extLst>
          </p:cNvPr>
          <p:cNvPicPr>
            <a:picLocks noChangeAspect="1"/>
          </p:cNvPicPr>
          <p:nvPr/>
        </p:nvPicPr>
        <p:blipFill>
          <a:blip r:embed="rId3"/>
          <a:stretch>
            <a:fillRect/>
          </a:stretch>
        </p:blipFill>
        <p:spPr>
          <a:xfrm>
            <a:off x="0" y="982431"/>
            <a:ext cx="6017782" cy="3164118"/>
          </a:xfrm>
          <a:prstGeom prst="rect">
            <a:avLst/>
          </a:prstGeom>
        </p:spPr>
      </p:pic>
      <p:pic>
        <p:nvPicPr>
          <p:cNvPr id="10" name="Picture 9">
            <a:extLst>
              <a:ext uri="{FF2B5EF4-FFF2-40B4-BE49-F238E27FC236}">
                <a16:creationId xmlns:a16="http://schemas.microsoft.com/office/drawing/2014/main" id="{E87D55F9-589E-58D9-51D8-A6A42B6D3AC4}"/>
              </a:ext>
            </a:extLst>
          </p:cNvPr>
          <p:cNvPicPr>
            <a:picLocks noChangeAspect="1"/>
          </p:cNvPicPr>
          <p:nvPr/>
        </p:nvPicPr>
        <p:blipFill>
          <a:blip r:embed="rId4"/>
          <a:stretch>
            <a:fillRect/>
          </a:stretch>
        </p:blipFill>
        <p:spPr>
          <a:xfrm>
            <a:off x="6180173" y="982430"/>
            <a:ext cx="6011827" cy="3164119"/>
          </a:xfrm>
          <a:prstGeom prst="rect">
            <a:avLst/>
          </a:prstGeom>
        </p:spPr>
      </p:pic>
      <p:sp>
        <p:nvSpPr>
          <p:cNvPr id="11" name="TextBox 10">
            <a:extLst>
              <a:ext uri="{FF2B5EF4-FFF2-40B4-BE49-F238E27FC236}">
                <a16:creationId xmlns:a16="http://schemas.microsoft.com/office/drawing/2014/main" id="{FF628586-640C-EBE9-79B4-FF2CF1973076}"/>
              </a:ext>
            </a:extLst>
          </p:cNvPr>
          <p:cNvSpPr txBox="1"/>
          <p:nvPr/>
        </p:nvSpPr>
        <p:spPr>
          <a:xfrm>
            <a:off x="304800" y="4653463"/>
            <a:ext cx="118872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Major championship point distributing events – LAIC, OCIC, EUIC, NAIC</a:t>
            </a:r>
          </a:p>
          <a:p>
            <a:pPr marL="285750" indent="-285750">
              <a:buFont typeface="Arial" panose="020B0604020202020204" pitchFamily="34" charset="0"/>
              <a:buChar char="•"/>
            </a:pPr>
            <a:r>
              <a:rPr lang="en-US" dirty="0"/>
              <a:t>NAIC due for 30/06/23 – 2/07/23</a:t>
            </a:r>
          </a:p>
          <a:p>
            <a:pPr marL="285750" indent="-285750">
              <a:buFont typeface="Arial" panose="020B0604020202020204" pitchFamily="34" charset="0"/>
              <a:buChar char="•"/>
            </a:pPr>
            <a:r>
              <a:rPr lang="en-US" dirty="0"/>
              <a:t>Notable absences</a:t>
            </a:r>
          </a:p>
          <a:p>
            <a:pPr marL="742950" lvl="1" indent="-285750">
              <a:buFont typeface="Arial" panose="020B0604020202020204" pitchFamily="34" charset="0"/>
              <a:buChar char="•"/>
            </a:pPr>
            <a:r>
              <a:rPr lang="en-US" dirty="0"/>
              <a:t>Japan</a:t>
            </a:r>
          </a:p>
          <a:p>
            <a:pPr marL="742950" lvl="1" indent="-285750">
              <a:buFont typeface="Arial" panose="020B0604020202020204" pitchFamily="34" charset="0"/>
              <a:buChar char="•"/>
            </a:pPr>
            <a:r>
              <a:rPr lang="en-US" dirty="0"/>
              <a:t>China</a:t>
            </a:r>
          </a:p>
          <a:p>
            <a:pPr marL="742950" lvl="1" indent="-285750">
              <a:buFont typeface="Arial" panose="020B0604020202020204" pitchFamily="34" charset="0"/>
              <a:buChar char="•"/>
            </a:pPr>
            <a:r>
              <a:rPr lang="en-US" dirty="0"/>
              <a:t>SEA</a:t>
            </a:r>
          </a:p>
        </p:txBody>
      </p:sp>
    </p:spTree>
    <p:extLst>
      <p:ext uri="{BB962C8B-B14F-4D97-AF65-F5344CB8AC3E}">
        <p14:creationId xmlns:p14="http://schemas.microsoft.com/office/powerpoint/2010/main" val="2303579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285612"/>
            <a:ext cx="10515600" cy="1325563"/>
          </a:xfrm>
        </p:spPr>
        <p:txBody>
          <a:bodyPr/>
          <a:lstStyle/>
          <a:p>
            <a:r>
              <a:rPr lang="en-US" dirty="0"/>
              <a:t>Output for Country Player Count in top 500</a:t>
            </a:r>
          </a:p>
        </p:txBody>
      </p:sp>
      <p:pic>
        <p:nvPicPr>
          <p:cNvPr id="4" name="Picture 3">
            <a:extLst>
              <a:ext uri="{FF2B5EF4-FFF2-40B4-BE49-F238E27FC236}">
                <a16:creationId xmlns:a16="http://schemas.microsoft.com/office/drawing/2014/main" id="{AFFC856E-4152-A53C-21F7-7BB6791E64F2}"/>
              </a:ext>
            </a:extLst>
          </p:cNvPr>
          <p:cNvPicPr>
            <a:picLocks noChangeAspect="1"/>
          </p:cNvPicPr>
          <p:nvPr/>
        </p:nvPicPr>
        <p:blipFill>
          <a:blip r:embed="rId3"/>
          <a:stretch>
            <a:fillRect/>
          </a:stretch>
        </p:blipFill>
        <p:spPr>
          <a:xfrm>
            <a:off x="6199908" y="1163263"/>
            <a:ext cx="5992092" cy="3155211"/>
          </a:xfrm>
          <a:prstGeom prst="rect">
            <a:avLst/>
          </a:prstGeom>
        </p:spPr>
      </p:pic>
      <p:sp>
        <p:nvSpPr>
          <p:cNvPr id="3" name="TextBox 2">
            <a:extLst>
              <a:ext uri="{FF2B5EF4-FFF2-40B4-BE49-F238E27FC236}">
                <a16:creationId xmlns:a16="http://schemas.microsoft.com/office/drawing/2014/main" id="{009EA5D0-ABE6-C570-D976-CFDE805FFA90}"/>
              </a:ext>
            </a:extLst>
          </p:cNvPr>
          <p:cNvSpPr txBox="1"/>
          <p:nvPr/>
        </p:nvSpPr>
        <p:spPr>
          <a:xfrm>
            <a:off x="1160891" y="4318474"/>
            <a:ext cx="6003970" cy="369332"/>
          </a:xfrm>
          <a:prstGeom prst="rect">
            <a:avLst/>
          </a:prstGeom>
          <a:noFill/>
        </p:spPr>
        <p:txBody>
          <a:bodyPr wrap="square" rtlCol="0">
            <a:spAutoFit/>
          </a:bodyPr>
          <a:lstStyle/>
          <a:p>
            <a:r>
              <a:rPr lang="en-US" dirty="0"/>
              <a:t>Output for Player Count ins 2020</a:t>
            </a:r>
            <a:endParaRPr lang="en-AU" dirty="0"/>
          </a:p>
        </p:txBody>
      </p:sp>
      <p:sp>
        <p:nvSpPr>
          <p:cNvPr id="5" name="TextBox 4">
            <a:extLst>
              <a:ext uri="{FF2B5EF4-FFF2-40B4-BE49-F238E27FC236}">
                <a16:creationId xmlns:a16="http://schemas.microsoft.com/office/drawing/2014/main" id="{0A9BC679-0611-95AF-E1DE-845BB065EA02}"/>
              </a:ext>
            </a:extLst>
          </p:cNvPr>
          <p:cNvSpPr txBox="1"/>
          <p:nvPr/>
        </p:nvSpPr>
        <p:spPr>
          <a:xfrm>
            <a:off x="7718608" y="4318474"/>
            <a:ext cx="5992092" cy="369332"/>
          </a:xfrm>
          <a:prstGeom prst="rect">
            <a:avLst/>
          </a:prstGeom>
          <a:noFill/>
        </p:spPr>
        <p:txBody>
          <a:bodyPr wrap="square" rtlCol="0">
            <a:spAutoFit/>
          </a:bodyPr>
          <a:lstStyle/>
          <a:p>
            <a:r>
              <a:rPr lang="en-US" dirty="0"/>
              <a:t>Output for Player Count in 2023</a:t>
            </a:r>
            <a:endParaRPr lang="en-AU" dirty="0"/>
          </a:p>
        </p:txBody>
      </p:sp>
      <p:sp>
        <p:nvSpPr>
          <p:cNvPr id="8" name="TextBox 7">
            <a:extLst>
              <a:ext uri="{FF2B5EF4-FFF2-40B4-BE49-F238E27FC236}">
                <a16:creationId xmlns:a16="http://schemas.microsoft.com/office/drawing/2014/main" id="{C9DAB21D-F67D-D198-0C7E-D51B9F67F11F}"/>
              </a:ext>
            </a:extLst>
          </p:cNvPr>
          <p:cNvSpPr txBox="1"/>
          <p:nvPr/>
        </p:nvSpPr>
        <p:spPr>
          <a:xfrm>
            <a:off x="0" y="4858247"/>
            <a:ext cx="121920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Exceptions</a:t>
            </a:r>
          </a:p>
          <a:p>
            <a:pPr marL="742950" lvl="1" indent="-285750">
              <a:buFont typeface="Arial" panose="020B0604020202020204" pitchFamily="34" charset="0"/>
              <a:buChar char="•"/>
            </a:pPr>
            <a:r>
              <a:rPr lang="en-US" dirty="0"/>
              <a:t>Berlin/London EUIC 2020/2023</a:t>
            </a:r>
          </a:p>
          <a:p>
            <a:pPr marL="285750" indent="-285750">
              <a:buFont typeface="Arial" panose="020B0604020202020204" pitchFamily="34" charset="0"/>
              <a:buChar char="•"/>
            </a:pPr>
            <a:r>
              <a:rPr lang="en-US" dirty="0" err="1"/>
              <a:t>LatAm</a:t>
            </a:r>
            <a:r>
              <a:rPr lang="en-US" dirty="0"/>
              <a:t> and Oceania</a:t>
            </a:r>
          </a:p>
          <a:p>
            <a:pPr marL="742950" lvl="1" indent="-285750">
              <a:buFont typeface="Arial" panose="020B0604020202020204" pitchFamily="34" charset="0"/>
              <a:buChar char="•"/>
            </a:pPr>
            <a:r>
              <a:rPr lang="en-US" dirty="0"/>
              <a:t>Smallest of the 4 major regions</a:t>
            </a:r>
          </a:p>
          <a:p>
            <a:pPr marL="742950" lvl="1" indent="-285750">
              <a:buFont typeface="Arial" panose="020B0604020202020204" pitchFamily="34" charset="0"/>
              <a:buChar char="•"/>
            </a:pPr>
            <a:r>
              <a:rPr lang="en-US" dirty="0"/>
              <a:t>Economic or Demographic causes	</a:t>
            </a:r>
          </a:p>
          <a:p>
            <a:endParaRPr lang="en-US" dirty="0"/>
          </a:p>
          <a:p>
            <a:endParaRPr lang="en-US" dirty="0"/>
          </a:p>
          <a:p>
            <a:endParaRPr lang="en-US" dirty="0"/>
          </a:p>
          <a:p>
            <a:endParaRPr lang="en-US" dirty="0"/>
          </a:p>
          <a:p>
            <a:endParaRPr lang="en-US" dirty="0"/>
          </a:p>
          <a:p>
            <a:endParaRPr lang="en-US" dirty="0"/>
          </a:p>
        </p:txBody>
      </p:sp>
      <p:pic>
        <p:nvPicPr>
          <p:cNvPr id="12" name="Picture 11">
            <a:extLst>
              <a:ext uri="{FF2B5EF4-FFF2-40B4-BE49-F238E27FC236}">
                <a16:creationId xmlns:a16="http://schemas.microsoft.com/office/drawing/2014/main" id="{2D30E220-9300-3004-23E4-0EA268ABA6DC}"/>
              </a:ext>
            </a:extLst>
          </p:cNvPr>
          <p:cNvPicPr>
            <a:picLocks noChangeAspect="1"/>
          </p:cNvPicPr>
          <p:nvPr/>
        </p:nvPicPr>
        <p:blipFill>
          <a:blip r:embed="rId4"/>
          <a:stretch>
            <a:fillRect/>
          </a:stretch>
        </p:blipFill>
        <p:spPr>
          <a:xfrm>
            <a:off x="0" y="1149452"/>
            <a:ext cx="6030248" cy="3169021"/>
          </a:xfrm>
          <a:prstGeom prst="rect">
            <a:avLst/>
          </a:prstGeom>
        </p:spPr>
      </p:pic>
    </p:spTree>
    <p:extLst>
      <p:ext uri="{BB962C8B-B14F-4D97-AF65-F5344CB8AC3E}">
        <p14:creationId xmlns:p14="http://schemas.microsoft.com/office/powerpoint/2010/main" val="62917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Average Player Score</a:t>
            </a:r>
          </a:p>
        </p:txBody>
      </p:sp>
      <p:pic>
        <p:nvPicPr>
          <p:cNvPr id="5" name="Picture 4">
            <a:extLst>
              <a:ext uri="{FF2B5EF4-FFF2-40B4-BE49-F238E27FC236}">
                <a16:creationId xmlns:a16="http://schemas.microsoft.com/office/drawing/2014/main" id="{3BAFCB06-1637-956C-7F3B-665F55D17A69}"/>
              </a:ext>
            </a:extLst>
          </p:cNvPr>
          <p:cNvPicPr>
            <a:picLocks noChangeAspect="1"/>
          </p:cNvPicPr>
          <p:nvPr/>
        </p:nvPicPr>
        <p:blipFill>
          <a:blip r:embed="rId3"/>
          <a:stretch>
            <a:fillRect/>
          </a:stretch>
        </p:blipFill>
        <p:spPr>
          <a:xfrm>
            <a:off x="6196309" y="1304085"/>
            <a:ext cx="5995691" cy="3146253"/>
          </a:xfrm>
          <a:prstGeom prst="rect">
            <a:avLst/>
          </a:prstGeom>
        </p:spPr>
      </p:pic>
      <p:pic>
        <p:nvPicPr>
          <p:cNvPr id="7" name="Picture 6">
            <a:extLst>
              <a:ext uri="{FF2B5EF4-FFF2-40B4-BE49-F238E27FC236}">
                <a16:creationId xmlns:a16="http://schemas.microsoft.com/office/drawing/2014/main" id="{3F8DBDEE-3758-811F-6489-75E2B72E6FAC}"/>
              </a:ext>
            </a:extLst>
          </p:cNvPr>
          <p:cNvPicPr>
            <a:picLocks noChangeAspect="1"/>
          </p:cNvPicPr>
          <p:nvPr/>
        </p:nvPicPr>
        <p:blipFill>
          <a:blip r:embed="rId4"/>
          <a:stretch>
            <a:fillRect/>
          </a:stretch>
        </p:blipFill>
        <p:spPr>
          <a:xfrm>
            <a:off x="5951" y="1304084"/>
            <a:ext cx="5989741" cy="3146253"/>
          </a:xfrm>
          <a:prstGeom prst="rect">
            <a:avLst/>
          </a:prstGeom>
        </p:spPr>
      </p:pic>
      <p:sp>
        <p:nvSpPr>
          <p:cNvPr id="3" name="TextBox 2">
            <a:extLst>
              <a:ext uri="{FF2B5EF4-FFF2-40B4-BE49-F238E27FC236}">
                <a16:creationId xmlns:a16="http://schemas.microsoft.com/office/drawing/2014/main" id="{79670B46-651B-0B90-F402-30A0961B12D9}"/>
              </a:ext>
            </a:extLst>
          </p:cNvPr>
          <p:cNvSpPr txBox="1"/>
          <p:nvPr/>
        </p:nvSpPr>
        <p:spPr>
          <a:xfrm>
            <a:off x="838200" y="4609364"/>
            <a:ext cx="5989741" cy="369332"/>
          </a:xfrm>
          <a:prstGeom prst="rect">
            <a:avLst/>
          </a:prstGeom>
          <a:noFill/>
        </p:spPr>
        <p:txBody>
          <a:bodyPr wrap="square" rtlCol="0">
            <a:spAutoFit/>
          </a:bodyPr>
          <a:lstStyle/>
          <a:p>
            <a:r>
              <a:rPr lang="en-US" dirty="0"/>
              <a:t>Output for Average Player Score in 2020</a:t>
            </a:r>
            <a:endParaRPr lang="en-AU" dirty="0"/>
          </a:p>
        </p:txBody>
      </p:sp>
      <p:sp>
        <p:nvSpPr>
          <p:cNvPr id="4" name="TextBox 3">
            <a:extLst>
              <a:ext uri="{FF2B5EF4-FFF2-40B4-BE49-F238E27FC236}">
                <a16:creationId xmlns:a16="http://schemas.microsoft.com/office/drawing/2014/main" id="{BBA0B3E8-E810-97A6-1B14-076DAC45BDC8}"/>
              </a:ext>
            </a:extLst>
          </p:cNvPr>
          <p:cNvSpPr txBox="1"/>
          <p:nvPr/>
        </p:nvSpPr>
        <p:spPr>
          <a:xfrm>
            <a:off x="7327790" y="4609364"/>
            <a:ext cx="5989741" cy="369332"/>
          </a:xfrm>
          <a:prstGeom prst="rect">
            <a:avLst/>
          </a:prstGeom>
          <a:noFill/>
        </p:spPr>
        <p:txBody>
          <a:bodyPr wrap="square" rtlCol="0">
            <a:spAutoFit/>
          </a:bodyPr>
          <a:lstStyle/>
          <a:p>
            <a:r>
              <a:rPr lang="en-US" dirty="0"/>
              <a:t>Output for Average Player Score in 2023</a:t>
            </a:r>
          </a:p>
        </p:txBody>
      </p:sp>
      <p:sp>
        <p:nvSpPr>
          <p:cNvPr id="6" name="TextBox 5">
            <a:extLst>
              <a:ext uri="{FF2B5EF4-FFF2-40B4-BE49-F238E27FC236}">
                <a16:creationId xmlns:a16="http://schemas.microsoft.com/office/drawing/2014/main" id="{DAB44915-E1EB-C688-22EA-0C9163B5B44E}"/>
              </a:ext>
            </a:extLst>
          </p:cNvPr>
          <p:cNvSpPr txBox="1"/>
          <p:nvPr/>
        </p:nvSpPr>
        <p:spPr>
          <a:xfrm>
            <a:off x="106259" y="5025556"/>
            <a:ext cx="1208574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Differences to previous data visualizations</a:t>
            </a:r>
          </a:p>
          <a:p>
            <a:pPr marL="285750" indent="-285750">
              <a:buFont typeface="Arial" panose="020B0604020202020204" pitchFamily="34" charset="0"/>
              <a:buChar char="•"/>
            </a:pPr>
            <a:r>
              <a:rPr lang="en-US" dirty="0"/>
              <a:t>Outliers</a:t>
            </a:r>
          </a:p>
          <a:p>
            <a:pPr marL="742950" lvl="1" indent="-285750">
              <a:buFont typeface="Arial" panose="020B0604020202020204" pitchFamily="34" charset="0"/>
              <a:buChar char="•"/>
            </a:pPr>
            <a:r>
              <a:rPr lang="en-US" dirty="0"/>
              <a:t>Norway</a:t>
            </a:r>
          </a:p>
          <a:p>
            <a:pPr marL="742950" lvl="1" indent="-285750">
              <a:buFont typeface="Arial" panose="020B0604020202020204" pitchFamily="34" charset="0"/>
              <a:buChar char="•"/>
            </a:pPr>
            <a:r>
              <a:rPr lang="en-US" dirty="0"/>
              <a:t>Lack of SEA</a:t>
            </a:r>
          </a:p>
        </p:txBody>
      </p:sp>
    </p:spTree>
    <p:extLst>
      <p:ext uri="{BB962C8B-B14F-4D97-AF65-F5344CB8AC3E}">
        <p14:creationId xmlns:p14="http://schemas.microsoft.com/office/powerpoint/2010/main" val="268298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Relevance Discussion of study</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505670"/>
            <a:ext cx="6696075" cy="3693319"/>
          </a:xfrm>
          <a:prstGeom prst="rect">
            <a:avLst/>
          </a:prstGeom>
          <a:noFill/>
        </p:spPr>
        <p:txBody>
          <a:bodyPr wrap="square" rtlCol="0">
            <a:spAutoFit/>
          </a:bodyPr>
          <a:lstStyle/>
          <a:p>
            <a:r>
              <a:rPr lang="en-AU" dirty="0"/>
              <a:t>Conclusions</a:t>
            </a:r>
          </a:p>
          <a:p>
            <a:pPr marL="285750" indent="-285750">
              <a:buFont typeface="Arial" panose="020B0604020202020204" pitchFamily="34" charset="0"/>
              <a:buChar char="•"/>
            </a:pPr>
            <a:r>
              <a:rPr lang="en-AU" dirty="0"/>
              <a:t>Visualisations</a:t>
            </a:r>
          </a:p>
          <a:p>
            <a:pPr marL="742950" lvl="1" indent="-285750">
              <a:buFont typeface="Arial" panose="020B0604020202020204" pitchFamily="34" charset="0"/>
              <a:buChar char="•"/>
            </a:pPr>
            <a:r>
              <a:rPr lang="en-AU" dirty="0"/>
              <a:t>Demonstrate changes</a:t>
            </a:r>
          </a:p>
          <a:p>
            <a:pPr marL="742950" lvl="1" indent="-285750">
              <a:buFont typeface="Arial" panose="020B0604020202020204" pitchFamily="34" charset="0"/>
              <a:buChar char="•"/>
            </a:pPr>
            <a:r>
              <a:rPr lang="en-AU" dirty="0"/>
              <a:t>User access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Changes</a:t>
            </a:r>
          </a:p>
          <a:p>
            <a:pPr marL="742950" lvl="1" indent="-285750">
              <a:buFont typeface="Arial" panose="020B0604020202020204" pitchFamily="34" charset="0"/>
              <a:buChar char="•"/>
            </a:pPr>
            <a:r>
              <a:rPr lang="en-AU" dirty="0"/>
              <a:t>Moving data to single database and map</a:t>
            </a:r>
          </a:p>
          <a:p>
            <a:pPr marL="742950" lvl="1" indent="-285750">
              <a:buFont typeface="Arial" panose="020B0604020202020204" pitchFamily="34" charset="0"/>
              <a:buChar char="•"/>
            </a:pPr>
            <a:r>
              <a:rPr lang="en-AU" dirty="0"/>
              <a:t>Including more series based data (time)</a:t>
            </a:r>
          </a:p>
          <a:p>
            <a:pPr marL="742950" lvl="1" indent="-285750">
              <a:buFont typeface="Arial" panose="020B0604020202020204" pitchFamily="34" charset="0"/>
              <a:buChar char="•"/>
            </a:pPr>
            <a:r>
              <a:rPr lang="en-AU" dirty="0"/>
              <a:t>Changing the end user</a:t>
            </a:r>
          </a:p>
          <a:p>
            <a:pPr marL="1200150" lvl="2" indent="-285750">
              <a:buFont typeface="Arial" panose="020B0604020202020204" pitchFamily="34" charset="0"/>
              <a:buChar char="•"/>
            </a:pPr>
            <a:r>
              <a:rPr lang="en-AU" dirty="0"/>
              <a:t>Rather than countries/player performance data</a:t>
            </a:r>
          </a:p>
          <a:p>
            <a:pPr marL="1200150" lvl="2" indent="-285750">
              <a:buFont typeface="Arial" panose="020B0604020202020204" pitchFamily="34" charset="0"/>
              <a:buChar char="•"/>
            </a:pPr>
            <a:r>
              <a:rPr lang="en-AU" dirty="0"/>
              <a:t>Data that would be useful to event hosts</a:t>
            </a:r>
          </a:p>
          <a:p>
            <a:pPr marL="1200150" lvl="2" indent="-285750">
              <a:buFont typeface="Arial" panose="020B0604020202020204" pitchFamily="34" charset="0"/>
              <a:buChar char="•"/>
            </a:pPr>
            <a:endParaRPr lang="en-AU" dirty="0"/>
          </a:p>
          <a:p>
            <a:pPr marL="742950" lvl="1" indent="-285750">
              <a:buFont typeface="Arial" panose="020B0604020202020204" pitchFamily="34" charset="0"/>
              <a:buChar char="•"/>
            </a:pPr>
            <a:endParaRPr lang="en-AU" dirty="0"/>
          </a:p>
        </p:txBody>
      </p:sp>
      <p:pic>
        <p:nvPicPr>
          <p:cNvPr id="2050" name="Picture 2" descr="Professor Elm's Lecture 213/214 SM Lost Thunder Holo Full Art Ultra Rare  Trainer Pokemon Card NEAR M">
            <a:extLst>
              <a:ext uri="{FF2B5EF4-FFF2-40B4-BE49-F238E27FC236}">
                <a16:creationId xmlns:a16="http://schemas.microsoft.com/office/drawing/2014/main" id="{3B0B8400-3521-7AB4-EA4B-FE64218D9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81" y="1415332"/>
            <a:ext cx="2966993" cy="413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53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Bibliography</a:t>
            </a:r>
          </a:p>
        </p:txBody>
      </p:sp>
      <p:sp>
        <p:nvSpPr>
          <p:cNvPr id="7" name="TextBox 6">
            <a:extLst>
              <a:ext uri="{FF2B5EF4-FFF2-40B4-BE49-F238E27FC236}">
                <a16:creationId xmlns:a16="http://schemas.microsoft.com/office/drawing/2014/main" id="{E338506D-06F1-A7FF-98E1-84E692D5844E}"/>
              </a:ext>
            </a:extLst>
          </p:cNvPr>
          <p:cNvSpPr txBox="1"/>
          <p:nvPr/>
        </p:nvSpPr>
        <p:spPr>
          <a:xfrm>
            <a:off x="3721210" y="2505670"/>
            <a:ext cx="7651639" cy="1477328"/>
          </a:xfrm>
          <a:prstGeom prst="rect">
            <a:avLst/>
          </a:prstGeom>
          <a:noFill/>
        </p:spPr>
        <p:txBody>
          <a:bodyPr wrap="square" rtlCol="0">
            <a:spAutoFit/>
          </a:bodyPr>
          <a:lstStyle/>
          <a:p>
            <a:r>
              <a:rPr lang="en-AU" dirty="0"/>
              <a:t>Play! </a:t>
            </a:r>
            <a:r>
              <a:rPr lang="en-AU" dirty="0" err="1"/>
              <a:t>Pokemon</a:t>
            </a:r>
            <a:r>
              <a:rPr lang="en-AU" dirty="0"/>
              <a:t> </a:t>
            </a:r>
            <a:r>
              <a:rPr lang="en-AU" dirty="0" err="1"/>
              <a:t>Leaderboards</a:t>
            </a:r>
            <a:r>
              <a:rPr lang="en-AU" dirty="0"/>
              <a:t>&lt;https://www.pokemon.com/us/play-pokemon/leaderboards/tcg-masters/&gt;</a:t>
            </a:r>
          </a:p>
          <a:p>
            <a:endParaRPr lang="en-AU" dirty="0"/>
          </a:p>
          <a:p>
            <a:r>
              <a:rPr lang="en-AU" dirty="0">
                <a:latin typeface="Times New Roman" panose="02020603050405020304" pitchFamily="18" charset="0"/>
                <a:cs typeface="Times New Roman" panose="02020603050405020304" pitchFamily="18" charset="0"/>
              </a:rPr>
              <a:t>User </a:t>
            </a:r>
            <a:r>
              <a:rPr lang="en-AU" dirty="0" err="1">
                <a:latin typeface="Times New Roman" panose="02020603050405020304" pitchFamily="18" charset="0"/>
                <a:cs typeface="Times New Roman" panose="02020603050405020304" pitchFamily="18" charset="0"/>
              </a:rPr>
              <a:t>Tadast’s</a:t>
            </a:r>
            <a:r>
              <a:rPr lang="en-AU" dirty="0">
                <a:latin typeface="Times New Roman" panose="02020603050405020304" pitchFamily="18" charset="0"/>
                <a:cs typeface="Times New Roman" panose="02020603050405020304" pitchFamily="18" charset="0"/>
              </a:rPr>
              <a:t> Country Database&lt;</a:t>
            </a:r>
            <a:r>
              <a:rPr lang="en-US" dirty="0">
                <a:hlinkClick r:id="rId3"/>
              </a:rPr>
              <a:t>https://gist.github.com/tadast/8827699</a:t>
            </a:r>
            <a:r>
              <a:rPr lang="en-US" sz="1800" dirty="0">
                <a:latin typeface="Times New Roman" panose="02020603050405020304" pitchFamily="18" charset="0"/>
                <a:cs typeface="Times New Roman" panose="02020603050405020304" pitchFamily="18" charset="0"/>
                <a:hlinkClick r:id="rId4"/>
              </a:rPr>
              <a:t>/</a:t>
            </a:r>
            <a:r>
              <a:rPr lang="en-US" dirty="0">
                <a:latin typeface="Times New Roman" panose="02020603050405020304" pitchFamily="18" charset="0"/>
                <a:cs typeface="Times New Roman" panose="02020603050405020304" pitchFamily="18" charset="0"/>
              </a:rPr>
              <a:t>&gt;</a:t>
            </a:r>
            <a:endParaRPr lang="en-US" sz="1800" dirty="0">
              <a:latin typeface="Times New Roman" panose="02020603050405020304" pitchFamily="18" charset="0"/>
              <a:cs typeface="Times New Roman" panose="02020603050405020304" pitchFamily="18" charset="0"/>
            </a:endParaRPr>
          </a:p>
          <a:p>
            <a:endParaRPr lang="en-AU" dirty="0"/>
          </a:p>
        </p:txBody>
      </p:sp>
      <p:pic>
        <p:nvPicPr>
          <p:cNvPr id="3074" name="Picture 2" descr="Pin by mèo mèo on ดุ๊กดิ๊ก | Pikachu, Pokemon gif, Cute pokemon wallpaper">
            <a:extLst>
              <a:ext uri="{FF2B5EF4-FFF2-40B4-BE49-F238E27FC236}">
                <a16:creationId xmlns:a16="http://schemas.microsoft.com/office/drawing/2014/main" id="{41E4A3E8-8455-945B-DFFF-F259008694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5998"/>
            <a:ext cx="35242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525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latin typeface="Arial Black" panose="020B0604020202020204" pitchFamily="34" charset="0"/>
                <a:cs typeface="Arial Black" panose="020B0604020202020204" pitchFamily="34" charset="0"/>
              </a:rPr>
              <a:t>Goals</a:t>
            </a:r>
            <a:endParaRPr lang="en-US"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6"/>
            <a:ext cx="2834054" cy="1436810"/>
          </a:xfrm>
        </p:spPr>
        <p:txBody>
          <a:bodyPr>
            <a:normAutofit fontScale="70000" lnSpcReduction="20000"/>
          </a:bodyPr>
          <a:lstStyle/>
          <a:p>
            <a:r>
              <a:rPr lang="en-US" dirty="0"/>
              <a:t>To build an interactable map upon which visualizes the data of the top 500 players on the Championship Leaderboard presented by pokemon.com for the Pokémon Trading Card Game (to see which countries are the very best that no one ever was)</a:t>
            </a:r>
          </a:p>
        </p:txBody>
      </p:sp>
      <p:pic>
        <p:nvPicPr>
          <p:cNvPr id="2050" name="Picture 2" descr="Pokémon Trading Card Game - Wikipedia">
            <a:extLst>
              <a:ext uri="{FF2B5EF4-FFF2-40B4-BE49-F238E27FC236}">
                <a16:creationId xmlns:a16="http://schemas.microsoft.com/office/drawing/2014/main" id="{07EA7EA9-4B8D-001F-44D0-94E45DA2D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400" y="310101"/>
            <a:ext cx="3660913" cy="18762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rizard #4 Prices | Pokemon Celebrations | Pokemon Cards">
            <a:extLst>
              <a:ext uri="{FF2B5EF4-FFF2-40B4-BE49-F238E27FC236}">
                <a16:creationId xmlns:a16="http://schemas.microsoft.com/office/drawing/2014/main" id="{FFE04299-0466-0063-75DE-99FEA7CCA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4831" y="2695783"/>
            <a:ext cx="16383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ugia VSTAR 139/195 SWSH Silver Tempest Holo Ultra Rare Pokemon Card NEAR  MINT TCG">
            <a:extLst>
              <a:ext uri="{FF2B5EF4-FFF2-40B4-BE49-F238E27FC236}">
                <a16:creationId xmlns:a16="http://schemas.microsoft.com/office/drawing/2014/main" id="{82F51FEB-510A-A9BA-0229-302150C2EC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403" y="2695783"/>
            <a:ext cx="1638829"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244125" y="3027239"/>
            <a:ext cx="5111750" cy="3393218"/>
          </a:xfrm>
        </p:spPr>
        <p:txBody>
          <a:bodyPr>
            <a:normAutofit/>
          </a:bodyPr>
          <a:lstStyle/>
          <a:p>
            <a:pPr marL="285750" indent="-285750">
              <a:buFont typeface="Arial" panose="020B0604020202020204" pitchFamily="34" charset="0"/>
              <a:buChar char="•"/>
            </a:pPr>
            <a:r>
              <a:rPr lang="en-US" dirty="0" err="1"/>
              <a:t>Pokemon</a:t>
            </a:r>
            <a:r>
              <a:rPr lang="en-US" dirty="0"/>
              <a:t> handles 4 major tournaments in a year</a:t>
            </a:r>
          </a:p>
          <a:p>
            <a:pPr marL="742950" lvl="1" indent="-285750">
              <a:buFont typeface="Arial" panose="020B0604020202020204" pitchFamily="34" charset="0"/>
              <a:buChar char="•"/>
            </a:pPr>
            <a:r>
              <a:rPr lang="en-US" dirty="0"/>
              <a:t>LAIC</a:t>
            </a:r>
          </a:p>
          <a:p>
            <a:pPr marL="742950" lvl="1" indent="-285750">
              <a:buFont typeface="Arial" panose="020B0604020202020204" pitchFamily="34" charset="0"/>
              <a:buChar char="•"/>
            </a:pPr>
            <a:r>
              <a:rPr lang="en-US" dirty="0"/>
              <a:t>OCIC</a:t>
            </a:r>
          </a:p>
          <a:p>
            <a:pPr marL="742950" lvl="1" indent="-285750">
              <a:buFont typeface="Arial" panose="020B0604020202020204" pitchFamily="34" charset="0"/>
              <a:buChar char="•"/>
            </a:pPr>
            <a:r>
              <a:rPr lang="en-US" dirty="0"/>
              <a:t>EUIC</a:t>
            </a:r>
          </a:p>
          <a:p>
            <a:pPr marL="742950" lvl="1" indent="-285750">
              <a:buFont typeface="Arial" panose="020B0604020202020204" pitchFamily="34" charset="0"/>
              <a:buChar char="•"/>
            </a:pPr>
            <a:r>
              <a:rPr lang="en-US" dirty="0"/>
              <a:t>NAIC</a:t>
            </a:r>
          </a:p>
          <a:p>
            <a:pPr marL="285750" indent="-285750">
              <a:buFont typeface="Arial" panose="020B0604020202020204" pitchFamily="34" charset="0"/>
              <a:buChar char="•"/>
            </a:pPr>
            <a:r>
              <a:rPr lang="en-US" dirty="0"/>
              <a:t>Resulting in the World Championships</a:t>
            </a:r>
          </a:p>
          <a:p>
            <a:pPr marL="285750" indent="-285750">
              <a:buFont typeface="Arial" panose="020B0604020202020204" pitchFamily="34" charset="0"/>
              <a:buChar char="•"/>
            </a:pPr>
            <a:r>
              <a:rPr lang="en-US" dirty="0"/>
              <a:t>The </a:t>
            </a:r>
            <a:r>
              <a:rPr lang="en-US" dirty="0" err="1"/>
              <a:t>Play!Pokemon</a:t>
            </a:r>
            <a:r>
              <a:rPr lang="en-US" dirty="0"/>
              <a:t> Leaderboard provided on pokemon.com</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8070DA0B-C845-0002-4B9B-B1AAB1D7E870}"/>
              </a:ext>
            </a:extLst>
          </p:cNvPr>
          <p:cNvPicPr>
            <a:picLocks noChangeAspect="1"/>
          </p:cNvPicPr>
          <p:nvPr/>
        </p:nvPicPr>
        <p:blipFill>
          <a:blip r:embed="rId3"/>
          <a:stretch>
            <a:fillRect/>
          </a:stretch>
        </p:blipFill>
        <p:spPr>
          <a:xfrm>
            <a:off x="6237924" y="222415"/>
            <a:ext cx="5954076" cy="6198042"/>
          </a:xfrm>
          <a:prstGeom prst="rect">
            <a:avLst/>
          </a:prstGeom>
        </p:spPr>
      </p:pic>
      <p:pic>
        <p:nvPicPr>
          <p:cNvPr id="3074" name="Picture 2" descr="Professor Oak - Bulbapedia, the community-driven Pokémon encyclopedia">
            <a:extLst>
              <a:ext uri="{FF2B5EF4-FFF2-40B4-BE49-F238E27FC236}">
                <a16:creationId xmlns:a16="http://schemas.microsoft.com/office/drawing/2014/main" id="{760E5584-C3AF-69B2-BF74-74DC38E4F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 y="1671639"/>
            <a:ext cx="1165784" cy="248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Data Acquisition</a:t>
            </a:r>
          </a:p>
        </p:txBody>
      </p:sp>
      <p:pic>
        <p:nvPicPr>
          <p:cNvPr id="2052" name="Picture 4" descr="Poke Ball | Pokémon Fano Wiki | Fandom">
            <a:extLst>
              <a:ext uri="{FF2B5EF4-FFF2-40B4-BE49-F238E27FC236}">
                <a16:creationId xmlns:a16="http://schemas.microsoft.com/office/drawing/2014/main" id="{17C5A5B3-7DDA-7ECE-E1F0-08DD73442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601" y="2313940"/>
            <a:ext cx="1682749" cy="1682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418553" y="136525"/>
            <a:ext cx="6696075" cy="1909763"/>
          </a:xfrm>
        </p:spPr>
        <p:txBody>
          <a:bodyPr/>
          <a:lstStyle/>
          <a:p>
            <a:r>
              <a:rPr lang="en-US" dirty="0"/>
              <a:t>Building a database:</a:t>
            </a:r>
            <a:br>
              <a:rPr lang="en-US" dirty="0"/>
            </a:br>
            <a:r>
              <a:rPr lang="en-US" dirty="0"/>
              <a:t>Inspecting Data</a:t>
            </a:r>
            <a:br>
              <a:rPr lang="en-US" dirty="0"/>
            </a:br>
            <a:endParaRPr lang="en-US" dirty="0"/>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5524499" y="1636698"/>
            <a:ext cx="6696074" cy="365125"/>
          </a:xfrm>
        </p:spPr>
        <p:txBody>
          <a:bodyPr>
            <a:noAutofit/>
          </a:bodyPr>
          <a:lstStyle/>
          <a:p>
            <a:r>
              <a:rPr lang="en-US" sz="1400" dirty="0"/>
              <a:t>Used to get name/score/country data</a:t>
            </a:r>
          </a:p>
        </p:txBody>
      </p:sp>
      <p:sp>
        <p:nvSpPr>
          <p:cNvPr id="7" name="TextBox 6">
            <a:extLst>
              <a:ext uri="{FF2B5EF4-FFF2-40B4-BE49-F238E27FC236}">
                <a16:creationId xmlns:a16="http://schemas.microsoft.com/office/drawing/2014/main" id="{06644BCA-5D93-D9D9-2979-F31DF6923FF6}"/>
              </a:ext>
            </a:extLst>
          </p:cNvPr>
          <p:cNvSpPr txBox="1"/>
          <p:nvPr/>
        </p:nvSpPr>
        <p:spPr>
          <a:xfrm>
            <a:off x="5496217" y="2046288"/>
            <a:ext cx="6618411" cy="3970318"/>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rPr>
              <a:t>https://www.pokemon.com/us/play-pokemon/leaderboards/tcg-masters/</a:t>
            </a:r>
            <a:endParaRPr lang="en-US" dirty="0"/>
          </a:p>
          <a:p>
            <a:pPr marL="285750" indent="-285750">
              <a:buFont typeface="Arial" panose="020B0604020202020204" pitchFamily="34" charset="0"/>
              <a:buChar char="•"/>
            </a:pPr>
            <a:r>
              <a:rPr lang="en-US" dirty="0"/>
              <a:t>Python</a:t>
            </a:r>
          </a:p>
          <a:p>
            <a:pPr marL="742950" lvl="1" indent="-285750">
              <a:buFont typeface="Arial" panose="020B0604020202020204" pitchFamily="34" charset="0"/>
              <a:buChar char="•"/>
            </a:pPr>
            <a:r>
              <a:rPr lang="en-US" dirty="0"/>
              <a:t>Use splinter to navigate the HTML</a:t>
            </a:r>
          </a:p>
          <a:p>
            <a:pPr marL="742950" lvl="1" indent="-285750">
              <a:buFont typeface="Arial" panose="020B0604020202020204" pitchFamily="34" charset="0"/>
              <a:buChar char="•"/>
            </a:pPr>
            <a:r>
              <a:rPr lang="en-US" dirty="0"/>
              <a:t>Copy relevant elements into a local HTML</a:t>
            </a:r>
          </a:p>
          <a:p>
            <a:pPr marL="1200150" lvl="2" indent="-285750">
              <a:buFont typeface="Arial" panose="020B0604020202020204" pitchFamily="34" charset="0"/>
              <a:buChar char="•"/>
            </a:pPr>
            <a:r>
              <a:rPr lang="en-US" dirty="0"/>
              <a:t>Player Name</a:t>
            </a:r>
          </a:p>
          <a:p>
            <a:pPr marL="1200150" lvl="2" indent="-285750">
              <a:buFont typeface="Arial" panose="020B0604020202020204" pitchFamily="34" charset="0"/>
              <a:buChar char="•"/>
            </a:pPr>
            <a:r>
              <a:rPr lang="en-US" dirty="0"/>
              <a:t>Score</a:t>
            </a:r>
          </a:p>
          <a:p>
            <a:pPr marL="1200150" lvl="2" indent="-285750">
              <a:buFont typeface="Arial" panose="020B0604020202020204" pitchFamily="34" charset="0"/>
              <a:buChar char="•"/>
            </a:pPr>
            <a:r>
              <a:rPr lang="en-US" dirty="0"/>
              <a:t>Country name/Code</a:t>
            </a:r>
          </a:p>
          <a:p>
            <a:pPr marL="285750" indent="-285750">
              <a:buFont typeface="Arial" panose="020B0604020202020204" pitchFamily="34" charset="0"/>
              <a:buChar char="•"/>
            </a:pPr>
            <a:r>
              <a:rPr lang="en-US" dirty="0"/>
              <a:t>Sourced the top 500 players</a:t>
            </a:r>
          </a:p>
          <a:p>
            <a:pPr marL="742950" lvl="1" indent="-285750">
              <a:buFont typeface="Arial" panose="020B0604020202020204" pitchFamily="34" charset="0"/>
              <a:buChar char="•"/>
            </a:pPr>
            <a:r>
              <a:rPr lang="en-US" dirty="0"/>
              <a:t>2023 as of current</a:t>
            </a:r>
          </a:p>
          <a:p>
            <a:pPr marL="742950" lvl="1" indent="-285750">
              <a:buFont typeface="Arial" panose="020B0604020202020204" pitchFamily="34" charset="0"/>
              <a:buChar char="•"/>
            </a:pPr>
            <a:r>
              <a:rPr lang="en-US" dirty="0"/>
              <a:t>2020 as of end of season</a:t>
            </a:r>
          </a:p>
          <a:p>
            <a:pPr marL="285750" indent="-285750">
              <a:buFont typeface="Arial" panose="020B0604020202020204" pitchFamily="34" charset="0"/>
              <a:buChar char="•"/>
            </a:pPr>
            <a:r>
              <a:rPr lang="en-US" dirty="0"/>
              <a:t>Missing Data for visualization</a:t>
            </a:r>
          </a:p>
          <a:p>
            <a:pPr marL="742950" lvl="1" indent="-285750">
              <a:buFont typeface="Arial" panose="020B0604020202020204" pitchFamily="34" charset="0"/>
              <a:buChar char="•"/>
            </a:pPr>
            <a:r>
              <a:rPr lang="en-US" dirty="0"/>
              <a:t>Coordinates</a:t>
            </a:r>
          </a:p>
          <a:p>
            <a:endParaRPr lang="en-AU" dirty="0"/>
          </a:p>
        </p:txBody>
      </p:sp>
      <p:pic>
        <p:nvPicPr>
          <p:cNvPr id="10" name="Picture 9">
            <a:extLst>
              <a:ext uri="{FF2B5EF4-FFF2-40B4-BE49-F238E27FC236}">
                <a16:creationId xmlns:a16="http://schemas.microsoft.com/office/drawing/2014/main" id="{1E02F689-EFA7-A39D-CFA2-C716368E5A46}"/>
              </a:ext>
            </a:extLst>
          </p:cNvPr>
          <p:cNvPicPr>
            <a:picLocks noChangeAspect="1"/>
          </p:cNvPicPr>
          <p:nvPr/>
        </p:nvPicPr>
        <p:blipFill>
          <a:blip r:embed="rId4"/>
          <a:stretch>
            <a:fillRect/>
          </a:stretch>
        </p:blipFill>
        <p:spPr>
          <a:xfrm>
            <a:off x="-29118" y="0"/>
            <a:ext cx="5408839" cy="6858000"/>
          </a:xfrm>
          <a:prstGeom prst="rect">
            <a:avLst/>
          </a:prstGeom>
        </p:spPr>
      </p:pic>
      <p:pic>
        <p:nvPicPr>
          <p:cNvPr id="4098" name="Picture 2" descr="Abra | Pokémon GO Wiki | Fandom">
            <a:extLst>
              <a:ext uri="{FF2B5EF4-FFF2-40B4-BE49-F238E27FC236}">
                <a16:creationId xmlns:a16="http://schemas.microsoft.com/office/drawing/2014/main" id="{FBBB6D36-D246-4DC6-78BA-5D868983F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9900" y="-3238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37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297804" y="0"/>
            <a:ext cx="6696075" cy="1909763"/>
          </a:xfrm>
        </p:spPr>
        <p:txBody>
          <a:bodyPr/>
          <a:lstStyle/>
          <a:p>
            <a:r>
              <a:rPr lang="en-US" dirty="0"/>
              <a:t>Building a database:</a:t>
            </a:r>
            <a:br>
              <a:rPr lang="en-US" dirty="0"/>
            </a:br>
            <a:r>
              <a:rPr lang="en-US" dirty="0"/>
              <a:t>Acquiring latitude and longitude</a:t>
            </a:r>
          </a:p>
        </p:txBody>
      </p:sp>
      <p:sp>
        <p:nvSpPr>
          <p:cNvPr id="7" name="TextBox 6">
            <a:extLst>
              <a:ext uri="{FF2B5EF4-FFF2-40B4-BE49-F238E27FC236}">
                <a16:creationId xmlns:a16="http://schemas.microsoft.com/office/drawing/2014/main" id="{06644BCA-5D93-D9D9-2979-F31DF6923FF6}"/>
              </a:ext>
            </a:extLst>
          </p:cNvPr>
          <p:cNvSpPr txBox="1"/>
          <p:nvPr/>
        </p:nvSpPr>
        <p:spPr>
          <a:xfrm>
            <a:off x="5297803" y="2208593"/>
            <a:ext cx="6618411" cy="4247317"/>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rPr>
              <a:t>https://gist.github.com/tadast/8827699</a:t>
            </a:r>
            <a:endParaRPr lang="en-US" dirty="0"/>
          </a:p>
          <a:p>
            <a:pPr marL="742950" lvl="1" indent="-285750">
              <a:buFont typeface="Arial" panose="020B0604020202020204" pitchFamily="34" charset="0"/>
              <a:buChar char="•"/>
            </a:pPr>
            <a:r>
              <a:rPr lang="en-US" dirty="0"/>
              <a:t>CSV</a:t>
            </a:r>
          </a:p>
          <a:p>
            <a:pPr marL="1200150" lvl="2" indent="-285750">
              <a:buFont typeface="Arial" panose="020B0604020202020204" pitchFamily="34" charset="0"/>
              <a:buChar char="•"/>
            </a:pPr>
            <a:r>
              <a:rPr lang="en-US" dirty="0"/>
              <a:t>Alpha 3 Codes</a:t>
            </a:r>
          </a:p>
          <a:p>
            <a:pPr marL="1200150" lvl="2" indent="-285750">
              <a:buFont typeface="Arial" panose="020B0604020202020204" pitchFamily="34" charset="0"/>
              <a:buChar char="•"/>
            </a:pPr>
            <a:r>
              <a:rPr lang="en-US" dirty="0"/>
              <a:t>Latitude</a:t>
            </a:r>
          </a:p>
          <a:p>
            <a:pPr marL="1200150" lvl="2" indent="-285750">
              <a:buFont typeface="Arial" panose="020B0604020202020204" pitchFamily="34" charset="0"/>
              <a:buChar char="•"/>
            </a:pPr>
            <a:r>
              <a:rPr lang="en-US" dirty="0"/>
              <a:t>Longitude</a:t>
            </a:r>
          </a:p>
          <a:p>
            <a:pPr marL="742950" lvl="1" indent="-285750">
              <a:buFont typeface="Arial" panose="020B0604020202020204" pitchFamily="34" charset="0"/>
              <a:buChar char="•"/>
            </a:pPr>
            <a:r>
              <a:rPr lang="en-US" dirty="0"/>
              <a:t>Convert to </a:t>
            </a:r>
            <a:r>
              <a:rPr lang="en-US" dirty="0" err="1"/>
              <a:t>json</a:t>
            </a:r>
            <a:endParaRPr lang="en-US" dirty="0"/>
          </a:p>
          <a:p>
            <a:pPr marL="742950" lvl="1" indent="-285750">
              <a:buFont typeface="Arial" panose="020B0604020202020204" pitchFamily="34" charset="0"/>
              <a:buChar char="•"/>
            </a:pPr>
            <a:r>
              <a:rPr lang="en-US" dirty="0"/>
              <a:t>Python</a:t>
            </a:r>
          </a:p>
          <a:p>
            <a:pPr marL="1200150" lvl="2" indent="-285750">
              <a:buFont typeface="Arial" panose="020B0604020202020204" pitchFamily="34" charset="0"/>
              <a:buChar char="•"/>
            </a:pPr>
            <a:r>
              <a:rPr lang="en-US" dirty="0"/>
              <a:t>Pair </a:t>
            </a:r>
            <a:r>
              <a:rPr lang="en-US" dirty="0" err="1"/>
              <a:t>lat</a:t>
            </a:r>
            <a:r>
              <a:rPr lang="en-US" dirty="0"/>
              <a:t>/</a:t>
            </a:r>
            <a:r>
              <a:rPr lang="en-US" dirty="0" err="1"/>
              <a:t>lon</a:t>
            </a:r>
            <a:r>
              <a:rPr lang="en-US" dirty="0"/>
              <a:t> on country codes</a:t>
            </a:r>
          </a:p>
          <a:p>
            <a:pPr marL="1200150" lvl="2" indent="-285750">
              <a:buFont typeface="Arial" panose="020B0604020202020204" pitchFamily="34" charset="0"/>
              <a:buChar char="•"/>
            </a:pPr>
            <a:r>
              <a:rPr lang="en-US" dirty="0"/>
              <a:t>Set variables</a:t>
            </a:r>
          </a:p>
          <a:p>
            <a:pPr marL="1657350" lvl="3" indent="-285750">
              <a:buFont typeface="Arial" panose="020B0604020202020204" pitchFamily="34" charset="0"/>
              <a:buChar char="•"/>
            </a:pPr>
            <a:r>
              <a:rPr lang="en-US" dirty="0"/>
              <a:t>Country</a:t>
            </a:r>
          </a:p>
          <a:p>
            <a:pPr marL="1657350" lvl="3" indent="-285750">
              <a:buFont typeface="Arial" panose="020B0604020202020204" pitchFamily="34" charset="0"/>
              <a:buChar char="•"/>
            </a:pPr>
            <a:r>
              <a:rPr lang="en-US" dirty="0"/>
              <a:t>Player Count</a:t>
            </a:r>
          </a:p>
          <a:p>
            <a:pPr marL="1657350" lvl="3" indent="-285750">
              <a:buFont typeface="Arial" panose="020B0604020202020204" pitchFamily="34" charset="0"/>
              <a:buChar char="•"/>
            </a:pPr>
            <a:r>
              <a:rPr lang="en-US" dirty="0"/>
              <a:t>Score</a:t>
            </a:r>
          </a:p>
          <a:p>
            <a:pPr marL="1657350" lvl="3" indent="-285750">
              <a:buFont typeface="Arial" panose="020B0604020202020204" pitchFamily="34" charset="0"/>
              <a:buChar char="•"/>
            </a:pPr>
            <a:r>
              <a:rPr lang="en-US" dirty="0" err="1"/>
              <a:t>Coords</a:t>
            </a:r>
            <a:endParaRPr lang="en-US" dirty="0"/>
          </a:p>
          <a:p>
            <a:endParaRPr lang="en-US" dirty="0"/>
          </a:p>
          <a:p>
            <a:endParaRPr lang="en-AU" dirty="0"/>
          </a:p>
        </p:txBody>
      </p:sp>
      <p:sp>
        <p:nvSpPr>
          <p:cNvPr id="10" name="AutoShape 4">
            <a:extLst>
              <a:ext uri="{FF2B5EF4-FFF2-40B4-BE49-F238E27FC236}">
                <a16:creationId xmlns:a16="http://schemas.microsoft.com/office/drawing/2014/main" id="{54E97DA8-6CB2-AAC0-9D8E-C2F138278D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pic>
        <p:nvPicPr>
          <p:cNvPr id="5" name="Picture 4">
            <a:extLst>
              <a:ext uri="{FF2B5EF4-FFF2-40B4-BE49-F238E27FC236}">
                <a16:creationId xmlns:a16="http://schemas.microsoft.com/office/drawing/2014/main" id="{CE614FB1-FF61-3840-68D6-5C2A1365D0EC}"/>
              </a:ext>
            </a:extLst>
          </p:cNvPr>
          <p:cNvPicPr>
            <a:picLocks noChangeAspect="1"/>
          </p:cNvPicPr>
          <p:nvPr/>
        </p:nvPicPr>
        <p:blipFill>
          <a:blip r:embed="rId4"/>
          <a:stretch>
            <a:fillRect/>
          </a:stretch>
        </p:blipFill>
        <p:spPr>
          <a:xfrm>
            <a:off x="-25442" y="0"/>
            <a:ext cx="5323246" cy="6858000"/>
          </a:xfrm>
          <a:prstGeom prst="rect">
            <a:avLst/>
          </a:prstGeom>
        </p:spPr>
      </p:pic>
      <p:pic>
        <p:nvPicPr>
          <p:cNvPr id="3" name="Picture 2">
            <a:extLst>
              <a:ext uri="{FF2B5EF4-FFF2-40B4-BE49-F238E27FC236}">
                <a16:creationId xmlns:a16="http://schemas.microsoft.com/office/drawing/2014/main" id="{275A2EE6-2050-A2EB-4950-D89BBCCF6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5947" y="4529471"/>
            <a:ext cx="3090267" cy="218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5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5903560" y="-444174"/>
            <a:ext cx="6696075" cy="1909763"/>
          </a:xfrm>
        </p:spPr>
        <p:txBody>
          <a:bodyPr/>
          <a:lstStyle/>
          <a:p>
            <a:r>
              <a:rPr lang="en-AU" dirty="0"/>
              <a:t>Building a database:</a:t>
            </a:r>
            <a:br>
              <a:rPr lang="en-AU" dirty="0"/>
            </a:br>
            <a:r>
              <a:rPr lang="en-AU" dirty="0"/>
              <a:t>Recording Values</a:t>
            </a:r>
          </a:p>
        </p:txBody>
      </p:sp>
      <p:sp>
        <p:nvSpPr>
          <p:cNvPr id="11" name="TextBox 10">
            <a:extLst>
              <a:ext uri="{FF2B5EF4-FFF2-40B4-BE49-F238E27FC236}">
                <a16:creationId xmlns:a16="http://schemas.microsoft.com/office/drawing/2014/main" id="{941B6382-3E1C-4DAE-8210-542B310E1B47}"/>
              </a:ext>
            </a:extLst>
          </p:cNvPr>
          <p:cNvSpPr txBox="1"/>
          <p:nvPr/>
        </p:nvSpPr>
        <p:spPr>
          <a:xfrm>
            <a:off x="6097158" y="1805814"/>
            <a:ext cx="582710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Python</a:t>
            </a:r>
          </a:p>
          <a:p>
            <a:pPr marL="285750" indent="-285750">
              <a:buFont typeface="Arial" panose="020B0604020202020204" pitchFamily="34" charset="0"/>
              <a:buChar char="•"/>
            </a:pPr>
            <a:r>
              <a:rPr lang="en-US" dirty="0"/>
              <a:t>C</a:t>
            </a:r>
            <a:r>
              <a:rPr lang="en-AU" dirty="0" err="1"/>
              <a:t>ountry</a:t>
            </a:r>
            <a:r>
              <a:rPr lang="en-AU" dirty="0"/>
              <a:t>/</a:t>
            </a:r>
            <a:r>
              <a:rPr lang="en-AU" dirty="0" err="1"/>
              <a:t>Cooordinate</a:t>
            </a:r>
            <a:r>
              <a:rPr lang="en-AU" dirty="0"/>
              <a:t> data</a:t>
            </a:r>
          </a:p>
          <a:p>
            <a:pPr marL="285750" indent="-285750">
              <a:buFont typeface="Arial" panose="020B0604020202020204" pitchFamily="34" charset="0"/>
              <a:buChar char="•"/>
            </a:pPr>
            <a:r>
              <a:rPr lang="en-AU" dirty="0"/>
              <a:t>Player data</a:t>
            </a:r>
          </a:p>
          <a:p>
            <a:pPr marL="742950" lvl="1" indent="-285750">
              <a:buFont typeface="Arial" panose="020B0604020202020204" pitchFamily="34" charset="0"/>
              <a:buChar char="•"/>
            </a:pPr>
            <a:r>
              <a:rPr lang="en-AU" dirty="0"/>
              <a:t>Score</a:t>
            </a:r>
          </a:p>
          <a:p>
            <a:pPr marL="742950" lvl="1" indent="-285750">
              <a:buFont typeface="Arial" panose="020B0604020202020204" pitchFamily="34" charset="0"/>
              <a:buChar char="•"/>
            </a:pPr>
            <a:r>
              <a:rPr lang="en-AU" dirty="0"/>
              <a:t>Player Count</a:t>
            </a:r>
          </a:p>
          <a:p>
            <a:pPr marL="742950" lvl="1" indent="-285750">
              <a:buFont typeface="Arial" panose="020B0604020202020204" pitchFamily="34" charset="0"/>
              <a:buChar char="•"/>
            </a:pPr>
            <a:r>
              <a:rPr lang="en-AU" dirty="0"/>
              <a:t>Write to </a:t>
            </a:r>
            <a:r>
              <a:rPr lang="en-AU" dirty="0" err="1"/>
              <a:t>Json</a:t>
            </a:r>
            <a:endParaRPr lang="en-AU" dirty="0"/>
          </a:p>
        </p:txBody>
      </p:sp>
      <p:pic>
        <p:nvPicPr>
          <p:cNvPr id="7" name="Picture 6">
            <a:extLst>
              <a:ext uri="{FF2B5EF4-FFF2-40B4-BE49-F238E27FC236}">
                <a16:creationId xmlns:a16="http://schemas.microsoft.com/office/drawing/2014/main" id="{AFB918BE-4B05-4569-3108-EF957C20A95C}"/>
              </a:ext>
            </a:extLst>
          </p:cNvPr>
          <p:cNvPicPr>
            <a:picLocks noChangeAspect="1"/>
          </p:cNvPicPr>
          <p:nvPr/>
        </p:nvPicPr>
        <p:blipFill>
          <a:blip r:embed="rId3"/>
          <a:stretch>
            <a:fillRect/>
          </a:stretch>
        </p:blipFill>
        <p:spPr>
          <a:xfrm>
            <a:off x="0" y="0"/>
            <a:ext cx="5816081" cy="6858000"/>
          </a:xfrm>
          <a:prstGeom prst="rect">
            <a:avLst/>
          </a:prstGeom>
        </p:spPr>
      </p:pic>
      <p:pic>
        <p:nvPicPr>
          <p:cNvPr id="5122" name="Picture 2" descr="Machamp V Alternate Art Alt Art 172/189 Astral Radiance - Etsy Australia">
            <a:extLst>
              <a:ext uri="{FF2B5EF4-FFF2-40B4-BE49-F238E27FC236}">
                <a16:creationId xmlns:a16="http://schemas.microsoft.com/office/drawing/2014/main" id="{308E1CEB-4E07-D415-AEFE-69FF30369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3127" y="3429000"/>
            <a:ext cx="2311134" cy="312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47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6364897" y="-404417"/>
            <a:ext cx="6696075" cy="1909763"/>
          </a:xfrm>
        </p:spPr>
        <p:txBody>
          <a:bodyPr/>
          <a:lstStyle/>
          <a:p>
            <a:r>
              <a:rPr lang="en-AU" dirty="0"/>
              <a:t>Building a Map</a:t>
            </a:r>
          </a:p>
        </p:txBody>
      </p:sp>
      <p:sp>
        <p:nvSpPr>
          <p:cNvPr id="11" name="TextBox 10">
            <a:extLst>
              <a:ext uri="{FF2B5EF4-FFF2-40B4-BE49-F238E27FC236}">
                <a16:creationId xmlns:a16="http://schemas.microsoft.com/office/drawing/2014/main" id="{941B6382-3E1C-4DAE-8210-542B310E1B47}"/>
              </a:ext>
            </a:extLst>
          </p:cNvPr>
          <p:cNvSpPr txBox="1"/>
          <p:nvPr/>
        </p:nvSpPr>
        <p:spPr>
          <a:xfrm>
            <a:off x="5256884" y="1859339"/>
            <a:ext cx="5827103" cy="4247317"/>
          </a:xfrm>
          <a:prstGeom prst="rect">
            <a:avLst/>
          </a:prstGeom>
          <a:noFill/>
        </p:spPr>
        <p:txBody>
          <a:bodyPr wrap="square" rtlCol="0">
            <a:spAutoFit/>
          </a:bodyPr>
          <a:lstStyle/>
          <a:p>
            <a:pPr marL="285750" indent="-285750">
              <a:buFont typeface="Arial" panose="020B0604020202020204" pitchFamily="34" charset="0"/>
              <a:buChar char="•"/>
            </a:pPr>
            <a:r>
              <a:rPr lang="en-US" dirty="0" err="1"/>
              <a:t>Javascript</a:t>
            </a:r>
            <a:endParaRPr lang="en-US" dirty="0"/>
          </a:p>
          <a:p>
            <a:pPr marL="742950" lvl="1" indent="-285750">
              <a:buFont typeface="Arial" panose="020B0604020202020204" pitchFamily="34" charset="0"/>
              <a:buChar char="•"/>
            </a:pPr>
            <a:r>
              <a:rPr lang="en-US" dirty="0"/>
              <a:t>Leaflet</a:t>
            </a:r>
          </a:p>
          <a:p>
            <a:pPr marL="742950" lvl="1" indent="-285750">
              <a:buFont typeface="Arial" panose="020B0604020202020204" pitchFamily="34" charset="0"/>
              <a:buChar char="•"/>
            </a:pPr>
            <a:r>
              <a:rPr lang="en-US" dirty="0"/>
              <a:t>Lists</a:t>
            </a:r>
          </a:p>
          <a:p>
            <a:pPr marL="1200150" lvl="2" indent="-285750">
              <a:buFont typeface="Arial" panose="020B0604020202020204" pitchFamily="34" charset="0"/>
              <a:buChar char="•"/>
            </a:pPr>
            <a:r>
              <a:rPr lang="en-US" dirty="0"/>
              <a:t>Country Score</a:t>
            </a:r>
          </a:p>
          <a:p>
            <a:pPr marL="1200150" lvl="2" indent="-285750">
              <a:buFont typeface="Arial" panose="020B0604020202020204" pitchFamily="34" charset="0"/>
              <a:buChar char="•"/>
            </a:pPr>
            <a:r>
              <a:rPr lang="en-US" dirty="0" err="1"/>
              <a:t>PlayerCount</a:t>
            </a:r>
            <a:endParaRPr lang="en-US" dirty="0"/>
          </a:p>
          <a:p>
            <a:pPr marL="1200150" lvl="2" indent="-285750">
              <a:buFont typeface="Arial" panose="020B0604020202020204" pitchFamily="34" charset="0"/>
              <a:buChar char="•"/>
            </a:pPr>
            <a:r>
              <a:rPr lang="en-US" dirty="0" err="1"/>
              <a:t>countryAverage</a:t>
            </a: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Loop through data</a:t>
            </a:r>
          </a:p>
          <a:p>
            <a:pPr marL="1200150" lvl="2" indent="-285750">
              <a:buFont typeface="Arial" panose="020B0604020202020204" pitchFamily="34" charset="0"/>
              <a:buChar char="•"/>
            </a:pPr>
            <a:r>
              <a:rPr lang="en-US" dirty="0"/>
              <a:t>Marker group creation</a:t>
            </a:r>
          </a:p>
          <a:p>
            <a:pPr marL="1200150" lvl="2" indent="-285750">
              <a:buFont typeface="Arial" panose="020B0604020202020204" pitchFamily="34" charset="0"/>
              <a:buChar char="•"/>
            </a:pPr>
            <a:r>
              <a:rPr lang="en-US" dirty="0"/>
              <a:t>Based on values</a:t>
            </a:r>
          </a:p>
          <a:p>
            <a:pPr marL="1200150" lvl="2" indent="-285750">
              <a:buFont typeface="Arial" panose="020B0604020202020204" pitchFamily="34" charset="0"/>
              <a:buChar char="•"/>
            </a:pPr>
            <a:r>
              <a:rPr lang="en-US" dirty="0"/>
              <a:t>Relevant Popup</a:t>
            </a:r>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Create Overlay Layers</a:t>
            </a:r>
          </a:p>
          <a:p>
            <a:pPr marL="1200150" lvl="2" indent="-285750">
              <a:buFont typeface="Arial" panose="020B0604020202020204" pitchFamily="34" charset="0"/>
              <a:buChar char="•"/>
            </a:pPr>
            <a:r>
              <a:rPr lang="en-US" dirty="0"/>
              <a:t>Use </a:t>
            </a:r>
            <a:r>
              <a:rPr lang="en-US" dirty="0" err="1"/>
              <a:t>markergroups</a:t>
            </a:r>
            <a:endParaRPr lang="en-US" dirty="0"/>
          </a:p>
          <a:p>
            <a:pPr marL="1200150" lvl="2" indent="-285750">
              <a:buFont typeface="Arial" panose="020B0604020202020204" pitchFamily="34" charset="0"/>
              <a:buChar char="•"/>
            </a:pPr>
            <a:r>
              <a:rPr lang="en-US" dirty="0"/>
              <a:t>Create layers for each</a:t>
            </a:r>
            <a:endParaRPr lang="en-AU" dirty="0"/>
          </a:p>
        </p:txBody>
      </p:sp>
      <p:pic>
        <p:nvPicPr>
          <p:cNvPr id="4" name="Picture 3">
            <a:extLst>
              <a:ext uri="{FF2B5EF4-FFF2-40B4-BE49-F238E27FC236}">
                <a16:creationId xmlns:a16="http://schemas.microsoft.com/office/drawing/2014/main" id="{050A3901-D6BB-CF67-2ED4-3CC691563AF3}"/>
              </a:ext>
            </a:extLst>
          </p:cNvPr>
          <p:cNvPicPr>
            <a:picLocks noChangeAspect="1"/>
          </p:cNvPicPr>
          <p:nvPr/>
        </p:nvPicPr>
        <p:blipFill>
          <a:blip r:embed="rId3"/>
          <a:stretch>
            <a:fillRect/>
          </a:stretch>
        </p:blipFill>
        <p:spPr>
          <a:xfrm>
            <a:off x="0" y="0"/>
            <a:ext cx="5256884" cy="6858000"/>
          </a:xfrm>
          <a:prstGeom prst="rect">
            <a:avLst/>
          </a:prstGeom>
        </p:spPr>
      </p:pic>
      <p:pic>
        <p:nvPicPr>
          <p:cNvPr id="1026" name="Picture 2" descr="Serebii.net Pokémon Card Database - Paldea Evolved - #265 Boss's Orders">
            <a:extLst>
              <a:ext uri="{FF2B5EF4-FFF2-40B4-BE49-F238E27FC236}">
                <a16:creationId xmlns:a16="http://schemas.microsoft.com/office/drawing/2014/main" id="{421C8B13-C2EB-8709-47CA-595980EEBB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4801" y="2004266"/>
            <a:ext cx="3311182" cy="450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096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Output</a:t>
            </a:r>
            <a:br>
              <a:rPr lang="en-US" dirty="0"/>
            </a:br>
            <a:endParaRPr lang="en-US" dirty="0"/>
          </a:p>
        </p:txBody>
      </p:sp>
      <p:pic>
        <p:nvPicPr>
          <p:cNvPr id="1026" name="Picture 2" descr="Eeveelution - Bulbapedia, the community-driven Pokémon encyclopedia">
            <a:extLst>
              <a:ext uri="{FF2B5EF4-FFF2-40B4-BE49-F238E27FC236}">
                <a16:creationId xmlns:a16="http://schemas.microsoft.com/office/drawing/2014/main" id="{DF81F227-A1DA-B4B9-98E7-D15AB6A4F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4" y="698500"/>
            <a:ext cx="4562475" cy="495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374201"/>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{8FFADB80-A5E0-4F16-895D-A761039867BF}tf67328976_win32</Template>
  <TotalTime>1119</TotalTime>
  <Words>1957</Words>
  <Application>Microsoft Office PowerPoint</Application>
  <PresentationFormat>Widescreen</PresentationFormat>
  <Paragraphs>179</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Black</vt:lpstr>
      <vt:lpstr>Calibri</vt:lpstr>
      <vt:lpstr>Tenorite</vt:lpstr>
      <vt:lpstr>Times New Roman</vt:lpstr>
      <vt:lpstr>Office Theme</vt:lpstr>
      <vt:lpstr>Mapping the pokemon tcg leaderboard</vt:lpstr>
      <vt:lpstr>Goals</vt:lpstr>
      <vt:lpstr>INTRODUCTION</vt:lpstr>
      <vt:lpstr>Data Acquisition</vt:lpstr>
      <vt:lpstr>Building a database: Inspecting Data </vt:lpstr>
      <vt:lpstr>Building a database: Acquiring latitude and longitude</vt:lpstr>
      <vt:lpstr>Building a database: Recording Values</vt:lpstr>
      <vt:lpstr>Building a Map</vt:lpstr>
      <vt:lpstr>Output </vt:lpstr>
      <vt:lpstr>Output for total Player Scores</vt:lpstr>
      <vt:lpstr>Output for Country Player Count in top 500</vt:lpstr>
      <vt:lpstr>Output for Average Player Score</vt:lpstr>
      <vt:lpstr>Relevance Discussion of study</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Adoptation in australia</dc:title>
  <dc:creator>Daniel Hing</dc:creator>
  <cp:lastModifiedBy>Daniel Hing</cp:lastModifiedBy>
  <cp:revision>19</cp:revision>
  <dcterms:created xsi:type="dcterms:W3CDTF">2023-01-31T12:53:15Z</dcterms:created>
  <dcterms:modified xsi:type="dcterms:W3CDTF">2023-05-29T08:43:59Z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